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562" r:id="rId2"/>
    <p:sldId id="5539" r:id="rId3"/>
    <p:sldId id="5567" r:id="rId4"/>
    <p:sldId id="5566" r:id="rId5"/>
    <p:sldId id="5572" r:id="rId6"/>
    <p:sldId id="2754" r:id="rId7"/>
    <p:sldId id="5574" r:id="rId8"/>
    <p:sldId id="5563" r:id="rId9"/>
    <p:sldId id="5579" r:id="rId10"/>
    <p:sldId id="5575" r:id="rId11"/>
    <p:sldId id="5564" r:id="rId12"/>
    <p:sldId id="5576" r:id="rId13"/>
    <p:sldId id="5580" r:id="rId14"/>
    <p:sldId id="5577"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6" d="100"/>
          <a:sy n="56" d="100"/>
        </p:scale>
        <p:origin x="78" y="1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17139-B90A-4601-B0D0-4A39F9506AEF}" type="datetimeFigureOut">
              <a:rPr lang="it-IT" smtClean="0"/>
              <a:t>28/02/2022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83B51-6B61-4B8D-B399-9B443F3EBA68}" type="slidenum">
              <a:rPr lang="it-IT" smtClean="0"/>
              <a:t>‹#›</a:t>
            </a:fld>
            <a:endParaRPr lang="it-IT"/>
          </a:p>
        </p:txBody>
      </p:sp>
    </p:spTree>
    <p:extLst>
      <p:ext uri="{BB962C8B-B14F-4D97-AF65-F5344CB8AC3E}">
        <p14:creationId xmlns:p14="http://schemas.microsoft.com/office/powerpoint/2010/main" val="24388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FAST SERVICES </a:t>
            </a:r>
            <a:r>
              <a:rPr lang="en-US" dirty="0"/>
              <a:t>allow to serve many customers</a:t>
            </a:r>
          </a:p>
          <a:p>
            <a:r>
              <a:rPr lang="en-US" dirty="0"/>
              <a:t>PROFESSIONALITY: professional performance guarantee for all color services</a:t>
            </a:r>
            <a:endParaRPr lang="it-IT" dirty="0"/>
          </a:p>
        </p:txBody>
      </p:sp>
    </p:spTree>
    <p:extLst>
      <p:ext uri="{BB962C8B-B14F-4D97-AF65-F5344CB8AC3E}">
        <p14:creationId xmlns:p14="http://schemas.microsoft.com/office/powerpoint/2010/main" val="147583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97576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78696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4 SERVICES: COLOR, TONE ON TONE, GLOSS &amp; SHINE, LIGHT COLOR REMOVAL</a:t>
            </a:r>
          </a:p>
        </p:txBody>
      </p:sp>
    </p:spTree>
    <p:extLst>
      <p:ext uri="{BB962C8B-B14F-4D97-AF65-F5344CB8AC3E}">
        <p14:creationId xmlns:p14="http://schemas.microsoft.com/office/powerpoint/2010/main" val="289423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4 SERVICES: COLOR, TONE ON TONE, GLOSS &amp; SHINE, LIGHT COLOR REMOVAL</a:t>
            </a:r>
          </a:p>
        </p:txBody>
      </p:sp>
    </p:spTree>
    <p:extLst>
      <p:ext uri="{BB962C8B-B14F-4D97-AF65-F5344CB8AC3E}">
        <p14:creationId xmlns:p14="http://schemas.microsoft.com/office/powerpoint/2010/main" val="165064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01759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3E577-6776-4625-89B4-EDA34BD7E7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E84862-8BAF-4952-9038-3E7B97BF1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E3728-4CAC-468D-8DD4-2472399BDCFD}"/>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5" name="Segnaposto piè di pagina 4">
            <a:extLst>
              <a:ext uri="{FF2B5EF4-FFF2-40B4-BE49-F238E27FC236}">
                <a16:creationId xmlns:a16="http://schemas.microsoft.com/office/drawing/2014/main" id="{B75D12ED-9003-415F-840A-2C3DFE745B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89B7CA-8226-43F6-8A27-45BB405B45ED}"/>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155196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99BBA-9E67-4AF2-9B91-1085E863B08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E6BFCB7-8DE9-4E26-BB1A-A399555F680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17EBE0-9257-40D6-A874-9C3BA71363AC}"/>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5" name="Segnaposto piè di pagina 4">
            <a:extLst>
              <a:ext uri="{FF2B5EF4-FFF2-40B4-BE49-F238E27FC236}">
                <a16:creationId xmlns:a16="http://schemas.microsoft.com/office/drawing/2014/main" id="{E2C286DC-DB72-469A-AC31-D9013385F5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A2F87B-AA76-41BA-A9A6-426DC1FD6164}"/>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216258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28037F2-E27F-4452-8A1A-5E1239F8F97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620B008-48DC-463E-8C21-DEA429B854D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1113A5-F537-460B-AF78-075ED417228E}"/>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5" name="Segnaposto piè di pagina 4">
            <a:extLst>
              <a:ext uri="{FF2B5EF4-FFF2-40B4-BE49-F238E27FC236}">
                <a16:creationId xmlns:a16="http://schemas.microsoft.com/office/drawing/2014/main" id="{AB40D042-24CB-45F5-89DC-609EA7C9E8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7A153F-7A09-49C1-B861-4AA5E3743851}"/>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76213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Pettenon Cosmetics S.p.A. 2020 - This document is confidential and property of Pettenon Cosmetics S.p.A. Any full or partial distribution, reproduction and/or duplication is strictly prohibited."/>
          <p:cNvSpPr txBox="1"/>
          <p:nvPr/>
        </p:nvSpPr>
        <p:spPr>
          <a:xfrm rot="16200000">
            <a:off x="8551215" y="3360263"/>
            <a:ext cx="7059088" cy="137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ctr" defTabSz="228600">
              <a:lnSpc>
                <a:spcPct val="120000"/>
              </a:lnSpc>
              <a:spcBef>
                <a:spcPts val="0"/>
              </a:spcBef>
              <a:defRPr sz="1000">
                <a:latin typeface="Muli Light"/>
                <a:ea typeface="Muli Light"/>
                <a:cs typeface="Muli Light"/>
                <a:sym typeface="Muli Light"/>
              </a:defRPr>
            </a:pPr>
            <a:r>
              <a:rPr sz="500"/>
              <a:t>Pettenon Cosmetics S.p.A. 2020 - This document is confidential and property of Pettenon Cosmetics S.p.A. Any full or partial distribution, reproduction and/or duplication is strictly prohibited.</a:t>
            </a:r>
          </a:p>
        </p:txBody>
      </p:sp>
      <p:pic>
        <p:nvPicPr>
          <p:cNvPr id="12" name="Immagine" descr="Immagine"/>
          <p:cNvPicPr>
            <a:picLocks noChangeAspect="1"/>
          </p:cNvPicPr>
          <p:nvPr/>
        </p:nvPicPr>
        <p:blipFill>
          <a:blip r:embed="rId2"/>
          <a:stretch>
            <a:fillRect/>
          </a:stretch>
        </p:blipFill>
        <p:spPr>
          <a:xfrm>
            <a:off x="-4798" y="0"/>
            <a:ext cx="2155895" cy="6858000"/>
          </a:xfrm>
          <a:prstGeom prst="rect">
            <a:avLst/>
          </a:prstGeom>
          <a:ln w="12700">
            <a:miter lim="400000"/>
          </a:ln>
        </p:spPr>
      </p:pic>
      <p:pic>
        <p:nvPicPr>
          <p:cNvPr id="13" name="Immagine" descr="Immagine"/>
          <p:cNvPicPr>
            <a:picLocks noChangeAspect="1"/>
          </p:cNvPicPr>
          <p:nvPr/>
        </p:nvPicPr>
        <p:blipFill>
          <a:blip r:embed="rId3"/>
          <a:stretch>
            <a:fillRect/>
          </a:stretch>
        </p:blipFill>
        <p:spPr>
          <a:xfrm>
            <a:off x="-3423" y="2435861"/>
            <a:ext cx="1060908" cy="2121745"/>
          </a:xfrm>
          <a:prstGeom prst="rect">
            <a:avLst/>
          </a:prstGeom>
          <a:ln w="12700">
            <a:miter lim="400000"/>
          </a:ln>
        </p:spPr>
      </p:pic>
      <p:pic>
        <p:nvPicPr>
          <p:cNvPr id="14" name="Immagine" descr="Immagine"/>
          <p:cNvPicPr>
            <a:picLocks noChangeAspect="1"/>
          </p:cNvPicPr>
          <p:nvPr/>
        </p:nvPicPr>
        <p:blipFill>
          <a:blip r:embed="rId4"/>
          <a:stretch>
            <a:fillRect/>
          </a:stretch>
        </p:blipFill>
        <p:spPr>
          <a:xfrm>
            <a:off x="11123898" y="148743"/>
            <a:ext cx="931865" cy="336188"/>
          </a:xfrm>
          <a:prstGeom prst="rect">
            <a:avLst/>
          </a:prstGeom>
          <a:ln w="12700">
            <a:miter lim="400000"/>
          </a:ln>
        </p:spPr>
      </p:pic>
      <p:sp>
        <p:nvSpPr>
          <p:cNvPr id="1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56490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1" name="Sottotitolo diapositiva"/>
          <p:cNvSpPr txBox="1">
            <a:spLocks noGrp="1"/>
          </p:cNvSpPr>
          <p:nvPr>
            <p:ph type="body" sz="quarter" idx="13"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Sottotitolo diapositiva</a:t>
            </a:r>
          </a:p>
        </p:txBody>
      </p:sp>
      <p:sp>
        <p:nvSpPr>
          <p:cNvPr id="62" name="Corpo livello uno…"/>
          <p:cNvSpPr txBox="1">
            <a:spLocks noGrp="1"/>
          </p:cNvSpPr>
          <p:nvPr>
            <p:ph type="body" sz="half" idx="1" hasCustomPrompt="1"/>
          </p:nvPr>
        </p:nvSpPr>
        <p:spPr>
          <a:xfrm>
            <a:off x="603250" y="2124252"/>
            <a:ext cx="4889500" cy="4128315"/>
          </a:xfrm>
          <a:prstGeom prst="rect">
            <a:avLst/>
          </a:prstGeom>
        </p:spPr>
        <p:txBody>
          <a:bodyPr/>
          <a:lstStyle/>
          <a:p>
            <a:r>
              <a:t>Testo elenco puntato diapositiva</a:t>
            </a:r>
          </a:p>
          <a:p>
            <a:pPr lvl="1"/>
            <a:endParaRPr/>
          </a:p>
          <a:p>
            <a:pPr lvl="2"/>
            <a:endParaRPr/>
          </a:p>
          <a:p>
            <a:pPr lvl="3"/>
            <a:endParaRPr/>
          </a:p>
          <a:p>
            <a:pPr lvl="4"/>
            <a:endParaRPr/>
          </a:p>
        </p:txBody>
      </p:sp>
      <p:sp>
        <p:nvSpPr>
          <p:cNvPr id="63" name="660384004_1290x1720.jpg"/>
          <p:cNvSpPr>
            <a:spLocks noGrp="1"/>
          </p:cNvSpPr>
          <p:nvPr>
            <p:ph type="pic" idx="14"/>
          </p:nvPr>
        </p:nvSpPr>
        <p:spPr>
          <a:xfrm>
            <a:off x="6096000" y="-203633"/>
            <a:ext cx="5458437" cy="7277916"/>
          </a:xfrm>
          <a:prstGeom prst="rect">
            <a:avLst/>
          </a:prstGeom>
        </p:spPr>
        <p:txBody>
          <a:bodyPr lIns="91439" tIns="45719" rIns="91439" bIns="45719">
            <a:noAutofit/>
          </a:bodyPr>
          <a:lstStyle/>
          <a:p>
            <a:endParaRPr/>
          </a:p>
        </p:txBody>
      </p:sp>
      <p:sp>
        <p:nvSpPr>
          <p:cNvPr id="64" name="Titolo diapositiva"/>
          <p:cNvSpPr txBox="1">
            <a:spLocks noGrp="1"/>
          </p:cNvSpPr>
          <p:nvPr>
            <p:ph type="title" hasCustomPrompt="1"/>
          </p:nvPr>
        </p:nvSpPr>
        <p:spPr>
          <a:xfrm>
            <a:off x="603250" y="539750"/>
            <a:ext cx="4889500" cy="717550"/>
          </a:xfrm>
          <a:prstGeom prst="rect">
            <a:avLst/>
          </a:prstGeom>
        </p:spPr>
        <p:txBody>
          <a:bodyPr/>
          <a:lstStyle/>
          <a:p>
            <a:r>
              <a:t>Titolo diapositiva</a:t>
            </a:r>
          </a:p>
        </p:txBody>
      </p:sp>
      <p:sp>
        <p:nvSpPr>
          <p:cNvPr id="65" name="Numero diapositiva"/>
          <p:cNvSpPr txBox="1">
            <a:spLocks noGrp="1"/>
          </p:cNvSpPr>
          <p:nvPr>
            <p:ph type="sldNum" sz="quarter" idx="2"/>
          </p:nvPr>
        </p:nvSpPr>
        <p:spPr>
          <a:prstGeom prst="rect">
            <a:avLst/>
          </a:prstGeom>
        </p:spPr>
        <p:txBody>
          <a:bodyPr/>
          <a:lstStyle/>
          <a:p>
            <a:pPr algn="ctr" defTabSz="292100" hangingPunct="0">
              <a:defRPr/>
            </a:pPr>
            <a:fld id="{86CB4B4D-7CA3-9044-876B-883B54F8677D}" type="slidenum">
              <a:rPr lang="it-IT" sz="900" kern="0" smtClean="0">
                <a:solidFill>
                  <a:srgbClr val="000000"/>
                </a:solidFill>
                <a:latin typeface="Helvetica Neue"/>
                <a:sym typeface="Helvetica Neue"/>
              </a:rPr>
              <a:pPr algn="ctr" defTabSz="292100" hangingPunct="0">
                <a:defRPr/>
              </a:pPr>
              <a:t>‹#›</a:t>
            </a:fld>
            <a:endParaRPr lang="it-IT" sz="900" kern="0">
              <a:solidFill>
                <a:srgbClr val="000000"/>
              </a:solidFill>
              <a:latin typeface="Helvetica Neue"/>
              <a:sym typeface="Helvetica Neue"/>
            </a:endParaRPr>
          </a:p>
        </p:txBody>
      </p:sp>
    </p:spTree>
    <p:extLst>
      <p:ext uri="{BB962C8B-B14F-4D97-AF65-F5344CB8AC3E}">
        <p14:creationId xmlns:p14="http://schemas.microsoft.com/office/powerpoint/2010/main" val="19486626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DFF5F7-D026-4C75-B99D-1B1E47E561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EE944C-1FF3-4EBA-B0F2-13E3DCF1E87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26B580-52A7-4438-B19C-FF70B248C413}"/>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5" name="Segnaposto piè di pagina 4">
            <a:extLst>
              <a:ext uri="{FF2B5EF4-FFF2-40B4-BE49-F238E27FC236}">
                <a16:creationId xmlns:a16="http://schemas.microsoft.com/office/drawing/2014/main" id="{E0247FB4-4EB8-48FE-BBC0-95F81695FA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7889FB-AADC-4F0F-A685-4A76C2484D00}"/>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320580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6C67B8-7D24-49AD-8066-D3E5AA86AAB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211CE1-D52C-4636-B484-9D3105BF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3F33E8C-BA6F-4960-9BAE-AC474844C9B3}"/>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5" name="Segnaposto piè di pagina 4">
            <a:extLst>
              <a:ext uri="{FF2B5EF4-FFF2-40B4-BE49-F238E27FC236}">
                <a16:creationId xmlns:a16="http://schemas.microsoft.com/office/drawing/2014/main" id="{0D55CFCB-3456-4E7B-9F5C-A83FB0F720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879C369-E853-47DD-8265-F9F44BC8B7D5}"/>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45546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A5546E-0249-49A6-8B93-9B37B00F66D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05BABD-5F55-4647-B277-AB7533232F0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52C723-5AF3-4D4B-994E-096DD8BB165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04BDF1D-A9E6-4C3E-8652-F46CC9FFD29C}"/>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6" name="Segnaposto piè di pagina 5">
            <a:extLst>
              <a:ext uri="{FF2B5EF4-FFF2-40B4-BE49-F238E27FC236}">
                <a16:creationId xmlns:a16="http://schemas.microsoft.com/office/drawing/2014/main" id="{0CB0F5A3-FAFB-41A5-995B-6EC4A82F47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5A0C2A-1E6E-4937-B652-E1F2FC7799AF}"/>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192673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32059-3B09-4C9A-9AD3-BA865C6766E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D1AE5E-5627-451D-A7B3-80726EED3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C8F20AE-0DE6-424B-8368-8826F49F32B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631308D-9EB2-4A2E-A6A1-770D65869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AB7443F-2911-4723-A12B-942DC2D6FFB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B5C9069-F8A7-43ED-A39D-D12AE1578774}"/>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8" name="Segnaposto piè di pagina 7">
            <a:extLst>
              <a:ext uri="{FF2B5EF4-FFF2-40B4-BE49-F238E27FC236}">
                <a16:creationId xmlns:a16="http://schemas.microsoft.com/office/drawing/2014/main" id="{A397FFB4-2597-4784-BA28-AF217A41252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684CBA3-D38A-4BE8-923B-88E718D2964A}"/>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267837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BE569-67F5-4DE0-AAB2-0266027F5A3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339E902-8578-48C1-B596-29FFBF1B8F87}"/>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4" name="Segnaposto piè di pagina 3">
            <a:extLst>
              <a:ext uri="{FF2B5EF4-FFF2-40B4-BE49-F238E27FC236}">
                <a16:creationId xmlns:a16="http://schemas.microsoft.com/office/drawing/2014/main" id="{6BDD3C29-1028-44E8-9449-92666A71F26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527AC3C-9CD6-4130-9441-E37D570A005A}"/>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20765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8070E2-A5CC-4C65-91D4-D5B4F220179A}"/>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3" name="Segnaposto piè di pagina 2">
            <a:extLst>
              <a:ext uri="{FF2B5EF4-FFF2-40B4-BE49-F238E27FC236}">
                <a16:creationId xmlns:a16="http://schemas.microsoft.com/office/drawing/2014/main" id="{8C0FAC60-9ED5-4E30-8B4B-2D70C2518F9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9935600-0A3B-4BDA-B25A-F78C0D994DE8}"/>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415009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3D818-3D70-4320-A249-A2E1DB8E9A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03150B-E8C2-4CA5-8E19-38FBA6DD0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D89CF6A-2238-4453-A853-70045A868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CDA8F3-B4BE-4AE2-A8EF-ACB3A101F2AC}"/>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6" name="Segnaposto piè di pagina 5">
            <a:extLst>
              <a:ext uri="{FF2B5EF4-FFF2-40B4-BE49-F238E27FC236}">
                <a16:creationId xmlns:a16="http://schemas.microsoft.com/office/drawing/2014/main" id="{7FAEA3B9-A81F-45CA-8828-113A89FF76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718DA1-29B2-45BE-87D5-D0A1FA116D56}"/>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230466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29560-DAA5-4DD8-994E-6DC66EF02F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8AE7F58-F21C-496B-B515-3C375CE6A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15BA1A2-19B5-418D-ADC4-59DD3AEA1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1B75ECA-BFA3-4ABD-B3A1-9ABCCF705D5F}"/>
              </a:ext>
            </a:extLst>
          </p:cNvPr>
          <p:cNvSpPr>
            <a:spLocks noGrp="1"/>
          </p:cNvSpPr>
          <p:nvPr>
            <p:ph type="dt" sz="half" idx="10"/>
          </p:nvPr>
        </p:nvSpPr>
        <p:spPr/>
        <p:txBody>
          <a:bodyPr/>
          <a:lstStyle/>
          <a:p>
            <a:fld id="{19264E16-9C49-40FE-B183-A446BC790B21}" type="datetimeFigureOut">
              <a:rPr lang="it-IT" smtClean="0"/>
              <a:t>28/02/2022</a:t>
            </a:fld>
            <a:endParaRPr lang="it-IT"/>
          </a:p>
        </p:txBody>
      </p:sp>
      <p:sp>
        <p:nvSpPr>
          <p:cNvPr id="6" name="Segnaposto piè di pagina 5">
            <a:extLst>
              <a:ext uri="{FF2B5EF4-FFF2-40B4-BE49-F238E27FC236}">
                <a16:creationId xmlns:a16="http://schemas.microsoft.com/office/drawing/2014/main" id="{ED677F63-1675-4CD5-BD93-BEA0DEDB5A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87F8BC-38B4-475D-9D22-E8502AA412C2}"/>
              </a:ext>
            </a:extLst>
          </p:cNvPr>
          <p:cNvSpPr>
            <a:spLocks noGrp="1"/>
          </p:cNvSpPr>
          <p:nvPr>
            <p:ph type="sldNum" sz="quarter" idx="12"/>
          </p:nvPr>
        </p:nvSpPr>
        <p:spPr/>
        <p:txBody>
          <a:bodyPr/>
          <a:lstStyle/>
          <a:p>
            <a:fld id="{B7DEA740-CC2E-4E8E-9C4C-B8661EF77AE5}" type="slidenum">
              <a:rPr lang="it-IT" smtClean="0"/>
              <a:t>‹#›</a:t>
            </a:fld>
            <a:endParaRPr lang="it-IT"/>
          </a:p>
        </p:txBody>
      </p:sp>
    </p:spTree>
    <p:extLst>
      <p:ext uri="{BB962C8B-B14F-4D97-AF65-F5344CB8AC3E}">
        <p14:creationId xmlns:p14="http://schemas.microsoft.com/office/powerpoint/2010/main" val="40614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98557CA-4C09-4BA6-B897-8EEB74302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7EE2CDE-015D-42B7-A2C6-9407F61F3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91FA7C-722F-46ED-B0B3-CA7E78CC5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64E16-9C49-40FE-B183-A446BC790B21}" type="datetimeFigureOut">
              <a:rPr lang="it-IT" smtClean="0"/>
              <a:t>28/02/2022</a:t>
            </a:fld>
            <a:endParaRPr lang="it-IT"/>
          </a:p>
        </p:txBody>
      </p:sp>
      <p:sp>
        <p:nvSpPr>
          <p:cNvPr id="5" name="Segnaposto piè di pagina 4">
            <a:extLst>
              <a:ext uri="{FF2B5EF4-FFF2-40B4-BE49-F238E27FC236}">
                <a16:creationId xmlns:a16="http://schemas.microsoft.com/office/drawing/2014/main" id="{33245486-B197-4AFC-B95E-73021E1C9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8805A1F-FC7C-4516-A1FB-9CBE5F53F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EA740-CC2E-4E8E-9C4C-B8661EF77AE5}" type="slidenum">
              <a:rPr lang="it-IT" smtClean="0"/>
              <a:t>‹#›</a:t>
            </a:fld>
            <a:endParaRPr lang="it-IT"/>
          </a:p>
        </p:txBody>
      </p:sp>
    </p:spTree>
    <p:extLst>
      <p:ext uri="{BB962C8B-B14F-4D97-AF65-F5344CB8AC3E}">
        <p14:creationId xmlns:p14="http://schemas.microsoft.com/office/powerpoint/2010/main" val="70541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magine" descr="Immagine"/>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HYGIENE"/>
          <p:cNvSpPr txBox="1"/>
          <p:nvPr/>
        </p:nvSpPr>
        <p:spPr>
          <a:xfrm>
            <a:off x="2055909" y="4497167"/>
            <a:ext cx="8080182" cy="605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ctr">
              <a:defRPr sz="8000" spc="3439">
                <a:solidFill>
                  <a:srgbClr val="FFFFFF"/>
                </a:solidFill>
                <a:latin typeface="Muli Black"/>
                <a:ea typeface="Muli Black"/>
                <a:cs typeface="Muli Black"/>
                <a:sym typeface="Muli Black"/>
              </a:defRPr>
            </a:lvl1pPr>
          </a:lstStyle>
          <a:p>
            <a:pPr defTabSz="1219169" hangingPunct="0">
              <a:lnSpc>
                <a:spcPct val="90000"/>
              </a:lnSpc>
              <a:spcBef>
                <a:spcPts val="2250"/>
              </a:spcBef>
              <a:defRPr/>
            </a:pPr>
            <a:r>
              <a:rPr lang="it-IT" sz="4000" b="1" kern="0" spc="1720" dirty="0"/>
              <a:t>COLOR ZOOM</a:t>
            </a:r>
          </a:p>
        </p:txBody>
      </p:sp>
      <p:pic>
        <p:nvPicPr>
          <p:cNvPr id="152" name="Immagine" descr="Immagine"/>
          <p:cNvPicPr>
            <a:picLocks noChangeAspect="1"/>
          </p:cNvPicPr>
          <p:nvPr/>
        </p:nvPicPr>
        <p:blipFill>
          <a:blip r:embed="rId3"/>
          <a:stretch>
            <a:fillRect/>
          </a:stretch>
        </p:blipFill>
        <p:spPr>
          <a:xfrm>
            <a:off x="5069199" y="2807241"/>
            <a:ext cx="2053602" cy="740876"/>
          </a:xfrm>
          <a:prstGeom prst="rect">
            <a:avLst/>
          </a:prstGeom>
          <a:ln w="12700">
            <a:miter lim="400000"/>
          </a:ln>
        </p:spPr>
      </p:pic>
      <p:pic>
        <p:nvPicPr>
          <p:cNvPr id="153" name="Immagine" descr="Immagine"/>
          <p:cNvPicPr>
            <a:picLocks noChangeAspect="1"/>
          </p:cNvPicPr>
          <p:nvPr/>
        </p:nvPicPr>
        <p:blipFill>
          <a:blip r:embed="rId4"/>
          <a:stretch>
            <a:fillRect/>
          </a:stretch>
        </p:blipFill>
        <p:spPr>
          <a:xfrm>
            <a:off x="5700850" y="6051512"/>
            <a:ext cx="790300" cy="425117"/>
          </a:xfrm>
          <a:prstGeom prst="rect">
            <a:avLst/>
          </a:prstGeom>
          <a:ln w="12700">
            <a:miter lim="400000"/>
          </a:ln>
        </p:spPr>
      </p:pic>
    </p:spTree>
    <p:extLst>
      <p:ext uri="{BB962C8B-B14F-4D97-AF65-F5344CB8AC3E}">
        <p14:creationId xmlns:p14="http://schemas.microsoft.com/office/powerpoint/2010/main" val="23394595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extLst>
              <a:ext uri="{FF2B5EF4-FFF2-40B4-BE49-F238E27FC236}">
                <a16:creationId xmlns:a16="http://schemas.microsoft.com/office/drawing/2014/main" id="{3800716F-CF7B-48A3-803B-B25FF4D4BD58}"/>
              </a:ext>
            </a:extLst>
          </p:cNvPr>
          <p:cNvSpPr/>
          <p:nvPr/>
        </p:nvSpPr>
        <p:spPr>
          <a:xfrm>
            <a:off x="4829292" y="-12700"/>
            <a:ext cx="2533419"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dirty="0">
                <a:solidFill>
                  <a:srgbClr val="FFFFFF"/>
                </a:solidFill>
                <a:latin typeface="Muli" panose="00000500000000000000" pitchFamily="2" charset="0"/>
                <a:sym typeface="Helvetica Neue Medium"/>
              </a:rPr>
              <a:t>TECHNOLOGIE</a:t>
            </a:r>
            <a:endParaRPr sz="2200" kern="0" dirty="0">
              <a:solidFill>
                <a:srgbClr val="FFFFFF"/>
              </a:solidFill>
              <a:latin typeface="Muli" panose="00000500000000000000" pitchFamily="2" charset="0"/>
              <a:sym typeface="Helvetica Neue Medium"/>
            </a:endParaRPr>
          </a:p>
        </p:txBody>
      </p:sp>
      <p:sp>
        <p:nvSpPr>
          <p:cNvPr id="9" name="Rettangolo">
            <a:extLst>
              <a:ext uri="{FF2B5EF4-FFF2-40B4-BE49-F238E27FC236}">
                <a16:creationId xmlns:a16="http://schemas.microsoft.com/office/drawing/2014/main" id="{494BC096-E453-4470-B4C2-160D4CD40C16}"/>
              </a:ext>
            </a:extLst>
          </p:cNvPr>
          <p:cNvSpPr/>
          <p:nvPr/>
        </p:nvSpPr>
        <p:spPr>
          <a:xfrm>
            <a:off x="6555748" y="1746748"/>
            <a:ext cx="5524500" cy="670568"/>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defTabSz="825500" hangingPunct="0">
              <a:lnSpc>
                <a:spcPct val="90000"/>
              </a:lnSpc>
              <a:spcBef>
                <a:spcPts val="2250"/>
              </a:spcBef>
              <a:defRPr/>
            </a:pPr>
            <a:r>
              <a:rPr lang="en-US" sz="2200" b="1" kern="0" dirty="0">
                <a:solidFill>
                  <a:srgbClr val="FFFFFF"/>
                </a:solidFill>
                <a:latin typeface="Muli" panose="00000500000000000000" pitchFamily="2" charset="0"/>
                <a:sym typeface="Helvetica Neue Medium"/>
              </a:rPr>
              <a:t>EXTRÉMNÍ ČISTOTA PIGMENTŮ</a:t>
            </a:r>
          </a:p>
        </p:txBody>
      </p:sp>
      <p:sp>
        <p:nvSpPr>
          <p:cNvPr id="10" name="Rettangolo">
            <a:extLst>
              <a:ext uri="{FF2B5EF4-FFF2-40B4-BE49-F238E27FC236}">
                <a16:creationId xmlns:a16="http://schemas.microsoft.com/office/drawing/2014/main" id="{8D9DD687-89DB-46E9-AD33-7E0955A941F4}"/>
              </a:ext>
            </a:extLst>
          </p:cNvPr>
          <p:cNvSpPr/>
          <p:nvPr/>
        </p:nvSpPr>
        <p:spPr>
          <a:xfrm>
            <a:off x="6555749" y="3004115"/>
            <a:ext cx="5524499" cy="670569"/>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200" b="1" dirty="0">
                <a:solidFill>
                  <a:srgbClr val="FFFFFF"/>
                </a:solidFill>
                <a:latin typeface="Muli" panose="00000500000000000000" pitchFamily="2" charset="0"/>
                <a:sym typeface="Helvetica Neue Medium"/>
              </a:rPr>
              <a:t>SPECIÁLNÍ NOSNÉ LÁTKY</a:t>
            </a:r>
            <a:endParaRPr lang="en-US" sz="2200" b="1" kern="0" dirty="0">
              <a:solidFill>
                <a:srgbClr val="FFFFFF"/>
              </a:solidFill>
              <a:latin typeface="Muli" panose="00000500000000000000" pitchFamily="2" charset="0"/>
              <a:sym typeface="Helvetica Neue Medium"/>
            </a:endParaRPr>
          </a:p>
        </p:txBody>
      </p:sp>
      <p:sp>
        <p:nvSpPr>
          <p:cNvPr id="11" name="Rettangolo">
            <a:extLst>
              <a:ext uri="{FF2B5EF4-FFF2-40B4-BE49-F238E27FC236}">
                <a16:creationId xmlns:a16="http://schemas.microsoft.com/office/drawing/2014/main" id="{3BA1CE86-51B7-45BC-9255-8504F890B535}"/>
              </a:ext>
            </a:extLst>
          </p:cNvPr>
          <p:cNvSpPr/>
          <p:nvPr/>
        </p:nvSpPr>
        <p:spPr>
          <a:xfrm>
            <a:off x="6555748" y="4261482"/>
            <a:ext cx="5524500" cy="68822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200" b="1" kern="0" dirty="0">
                <a:solidFill>
                  <a:srgbClr val="FFFFFF"/>
                </a:solidFill>
                <a:latin typeface="Muli" panose="00000500000000000000" pitchFamily="2" charset="0"/>
                <a:sym typeface="Helvetica Neue Medium"/>
              </a:rPr>
              <a:t>ZRYCHLENÁ PENETRACE DO VLASU</a:t>
            </a:r>
            <a:endParaRPr lang="it-IT" sz="2200" b="1" kern="0" dirty="0">
              <a:solidFill>
                <a:srgbClr val="FFFFFF"/>
              </a:solidFill>
              <a:latin typeface="Muli" panose="00000500000000000000" pitchFamily="2" charset="0"/>
              <a:sym typeface="Helvetica Neue Medium"/>
            </a:endParaRPr>
          </a:p>
        </p:txBody>
      </p:sp>
      <p:pic>
        <p:nvPicPr>
          <p:cNvPr id="19" name="Immagine 18" descr="Immagine che contiene interni&#10;&#10;Descrizione generata automaticamente">
            <a:extLst>
              <a:ext uri="{FF2B5EF4-FFF2-40B4-BE49-F238E27FC236}">
                <a16:creationId xmlns:a16="http://schemas.microsoft.com/office/drawing/2014/main" id="{848BC1CA-32C4-43A5-B607-8055260C1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697" y="1719146"/>
            <a:ext cx="3580516" cy="4456600"/>
          </a:xfrm>
          <a:prstGeom prst="rect">
            <a:avLst/>
          </a:prstGeom>
          <a:effectLst>
            <a:softEdge rad="635000"/>
          </a:effectLst>
        </p:spPr>
      </p:pic>
      <p:pic>
        <p:nvPicPr>
          <p:cNvPr id="3" name="Immagine 2" descr="Immagine che contiene interni&#10;&#10;Descrizione generata automaticamente">
            <a:extLst>
              <a:ext uri="{FF2B5EF4-FFF2-40B4-BE49-F238E27FC236}">
                <a16:creationId xmlns:a16="http://schemas.microsoft.com/office/drawing/2014/main" id="{036F6B7F-C22F-40C6-B117-CB543EB9A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5" y="489380"/>
            <a:ext cx="3666723" cy="3666723"/>
          </a:xfrm>
          <a:prstGeom prst="rect">
            <a:avLst/>
          </a:prstGeom>
          <a:effectLst>
            <a:softEdge rad="635000"/>
          </a:effectLst>
        </p:spPr>
      </p:pic>
      <p:pic>
        <p:nvPicPr>
          <p:cNvPr id="23" name="Immagine 22" descr="Immagine che contiene testo, dispositivo, scala, calibro&#10;&#10;Descrizione generata automaticamente">
            <a:extLst>
              <a:ext uri="{FF2B5EF4-FFF2-40B4-BE49-F238E27FC236}">
                <a16:creationId xmlns:a16="http://schemas.microsoft.com/office/drawing/2014/main" id="{BF2D9806-9EF6-403E-8CDA-325C4EF3F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23" y="4156103"/>
            <a:ext cx="2225829" cy="2861780"/>
          </a:xfrm>
          <a:prstGeom prst="rect">
            <a:avLst/>
          </a:prstGeom>
          <a:effectLst>
            <a:softEdge rad="635000"/>
          </a:effectLst>
        </p:spPr>
      </p:pic>
      <p:sp>
        <p:nvSpPr>
          <p:cNvPr id="12" name="Rettangolo">
            <a:extLst>
              <a:ext uri="{FF2B5EF4-FFF2-40B4-BE49-F238E27FC236}">
                <a16:creationId xmlns:a16="http://schemas.microsoft.com/office/drawing/2014/main" id="{080AD59D-90D4-4A32-846A-59DB6C63EEF2}"/>
              </a:ext>
            </a:extLst>
          </p:cNvPr>
          <p:cNvSpPr/>
          <p:nvPr/>
        </p:nvSpPr>
        <p:spPr>
          <a:xfrm>
            <a:off x="6555748" y="5318623"/>
            <a:ext cx="5524500" cy="670568"/>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defTabSz="825500" hangingPunct="0">
              <a:lnSpc>
                <a:spcPct val="90000"/>
              </a:lnSpc>
              <a:spcBef>
                <a:spcPts val="2250"/>
              </a:spcBef>
              <a:defRPr/>
            </a:pPr>
            <a:r>
              <a:rPr lang="en-US" sz="2200" b="1" dirty="0">
                <a:solidFill>
                  <a:srgbClr val="FFFFFF"/>
                </a:solidFill>
                <a:latin typeface="Muli" panose="00000500000000000000" pitchFamily="2" charset="0"/>
                <a:sym typeface="Helvetica Neue Medium"/>
              </a:rPr>
              <a:t>ŽÁDNÉ PŘETÍŽENÍ VLASŮ PIGMENTEM</a:t>
            </a:r>
          </a:p>
        </p:txBody>
      </p:sp>
    </p:spTree>
    <p:extLst>
      <p:ext uri="{BB962C8B-B14F-4D97-AF65-F5344CB8AC3E}">
        <p14:creationId xmlns:p14="http://schemas.microsoft.com/office/powerpoint/2010/main" val="38701959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ttangolo"/>
          <p:cNvSpPr/>
          <p:nvPr/>
        </p:nvSpPr>
        <p:spPr>
          <a:xfrm>
            <a:off x="4225210" y="-12700"/>
            <a:ext cx="3659515"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205" name="TITOLO SEZIONE"/>
          <p:cNvSpPr txBox="1"/>
          <p:nvPr/>
        </p:nvSpPr>
        <p:spPr>
          <a:xfrm>
            <a:off x="4266801" y="107763"/>
            <a:ext cx="3438837"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ctr">
              <a:defRPr sz="4000">
                <a:solidFill>
                  <a:srgbClr val="FFFFFF"/>
                </a:solidFill>
                <a:latin typeface="Muli Light"/>
                <a:ea typeface="Muli Light"/>
                <a:cs typeface="Muli Light"/>
                <a:sym typeface="Muli Light"/>
              </a:defRPr>
            </a:lvl1pPr>
          </a:lstStyle>
          <a:p>
            <a:pPr defTabSz="1219169" hangingPunct="0">
              <a:lnSpc>
                <a:spcPct val="90000"/>
              </a:lnSpc>
              <a:spcBef>
                <a:spcPts val="2250"/>
              </a:spcBef>
              <a:defRPr/>
            </a:pPr>
            <a:r>
              <a:rPr lang="it-IT" sz="2000" kern="0" dirty="0"/>
              <a:t>ŘADA BAREV</a:t>
            </a:r>
            <a:endParaRPr sz="2000" kern="0" dirty="0"/>
          </a:p>
        </p:txBody>
      </p:sp>
      <p:sp>
        <p:nvSpPr>
          <p:cNvPr id="4" name="Rettangolo">
            <a:extLst>
              <a:ext uri="{FF2B5EF4-FFF2-40B4-BE49-F238E27FC236}">
                <a16:creationId xmlns:a16="http://schemas.microsoft.com/office/drawing/2014/main" id="{0E71001D-2E6C-49A9-9DBC-40BFD5C38B91}"/>
              </a:ext>
            </a:extLst>
          </p:cNvPr>
          <p:cNvSpPr/>
          <p:nvPr/>
        </p:nvSpPr>
        <p:spPr>
          <a:xfrm>
            <a:off x="1319529" y="1877172"/>
            <a:ext cx="1068162" cy="769441"/>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a:pPr>
            <a:r>
              <a:rPr lang="it-IT" sz="1200" b="1" kern="0" dirty="0">
                <a:solidFill>
                  <a:srgbClr val="FFFFFF"/>
                </a:solidFill>
                <a:latin typeface="Muli" panose="00000500000000000000" pitchFamily="2" charset="0"/>
                <a:sym typeface="Helvetica Neue Medium"/>
              </a:rPr>
              <a:t>PŘÍRODNÍ </a:t>
            </a:r>
          </a:p>
        </p:txBody>
      </p:sp>
      <p:sp>
        <p:nvSpPr>
          <p:cNvPr id="5" name="CasellaDiTesto 4">
            <a:extLst>
              <a:ext uri="{FF2B5EF4-FFF2-40B4-BE49-F238E27FC236}">
                <a16:creationId xmlns:a16="http://schemas.microsoft.com/office/drawing/2014/main" id="{E7E4CF31-EE21-4A43-827E-51C8C58EAC09}"/>
              </a:ext>
            </a:extLst>
          </p:cNvPr>
          <p:cNvSpPr txBox="1"/>
          <p:nvPr/>
        </p:nvSpPr>
        <p:spPr>
          <a:xfrm>
            <a:off x="1412451" y="2933551"/>
            <a:ext cx="882318" cy="2334229"/>
          </a:xfrm>
          <a:prstGeom prst="rect">
            <a:avLst/>
          </a:prstGeom>
          <a:noFill/>
          <a:ln w="12700" cap="flat">
            <a:solidFill>
              <a:srgbClr val="CBB2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1.0                                3.0                            4.0                               5.0                                    6.0                                7.0                                    8.0                                   9.0                                              10.0</a:t>
            </a:r>
            <a:endParaRPr lang="it-IT" sz="2400" b="1" kern="0" dirty="0">
              <a:solidFill>
                <a:srgbClr val="000000"/>
              </a:solidFill>
              <a:latin typeface="Muli" panose="00000500000000000000" pitchFamily="2" charset="0"/>
              <a:sym typeface="Helvetica Neue"/>
            </a:endParaRPr>
          </a:p>
        </p:txBody>
      </p:sp>
      <p:sp>
        <p:nvSpPr>
          <p:cNvPr id="7" name="Rettangolo">
            <a:extLst>
              <a:ext uri="{FF2B5EF4-FFF2-40B4-BE49-F238E27FC236}">
                <a16:creationId xmlns:a16="http://schemas.microsoft.com/office/drawing/2014/main" id="{8807D706-716A-4A3D-879F-B16593654AE7}"/>
              </a:ext>
            </a:extLst>
          </p:cNvPr>
          <p:cNvSpPr/>
          <p:nvPr/>
        </p:nvSpPr>
        <p:spPr>
          <a:xfrm>
            <a:off x="2734493" y="1893911"/>
            <a:ext cx="1121786" cy="76034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1200" b="1" kern="0" dirty="0">
                <a:solidFill>
                  <a:srgbClr val="FFFFFF"/>
                </a:solidFill>
                <a:latin typeface="Muli" panose="00000500000000000000" pitchFamily="2" charset="0"/>
                <a:sym typeface="Helvetica Neue Medium"/>
              </a:rPr>
              <a:t>PŘÍRODNÍ POPELAVÉ</a:t>
            </a:r>
            <a:endParaRPr sz="1200" b="1" kern="0" dirty="0">
              <a:solidFill>
                <a:srgbClr val="FFFFFF"/>
              </a:solidFill>
              <a:latin typeface="Muli" panose="00000500000000000000" pitchFamily="2" charset="0"/>
              <a:sym typeface="Helvetica Neue Medium"/>
            </a:endParaRPr>
          </a:p>
        </p:txBody>
      </p:sp>
      <p:sp>
        <p:nvSpPr>
          <p:cNvPr id="8" name="CasellaDiTesto 7">
            <a:extLst>
              <a:ext uri="{FF2B5EF4-FFF2-40B4-BE49-F238E27FC236}">
                <a16:creationId xmlns:a16="http://schemas.microsoft.com/office/drawing/2014/main" id="{32D2A950-C53C-4B7E-9BE3-0DE96E8AF305}"/>
              </a:ext>
            </a:extLst>
          </p:cNvPr>
          <p:cNvSpPr txBox="1"/>
          <p:nvPr/>
        </p:nvSpPr>
        <p:spPr>
          <a:xfrm>
            <a:off x="2832700" y="2933551"/>
            <a:ext cx="882318" cy="2334229"/>
          </a:xfrm>
          <a:prstGeom prst="rect">
            <a:avLst/>
          </a:prstGeom>
          <a:noFill/>
          <a:ln w="12700" cap="flat">
            <a:solidFill>
              <a:srgbClr val="7090D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6.01                                8.01</a:t>
            </a:r>
            <a:endParaRPr lang="it-IT" sz="2400" b="1" kern="0" dirty="0">
              <a:solidFill>
                <a:srgbClr val="000000"/>
              </a:solidFill>
              <a:latin typeface="Muli" panose="00000500000000000000" pitchFamily="2" charset="0"/>
              <a:sym typeface="Helvetica Neue"/>
            </a:endParaRPr>
          </a:p>
        </p:txBody>
      </p:sp>
      <p:sp>
        <p:nvSpPr>
          <p:cNvPr id="10" name="Rettangolo">
            <a:extLst>
              <a:ext uri="{FF2B5EF4-FFF2-40B4-BE49-F238E27FC236}">
                <a16:creationId xmlns:a16="http://schemas.microsoft.com/office/drawing/2014/main" id="{C93A52C1-401B-4D8F-933F-60964240767F}"/>
              </a:ext>
            </a:extLst>
          </p:cNvPr>
          <p:cNvSpPr/>
          <p:nvPr/>
        </p:nvSpPr>
        <p:spPr>
          <a:xfrm>
            <a:off x="4106008" y="1886270"/>
            <a:ext cx="1148994" cy="760343"/>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it-IT" sz="1200" b="1" kern="0" dirty="0">
                <a:solidFill>
                  <a:srgbClr val="FFFFFF"/>
                </a:solidFill>
                <a:latin typeface="Muli" panose="00000500000000000000" pitchFamily="2" charset="0"/>
                <a:sym typeface="Helvetica Neue Medium"/>
              </a:rPr>
              <a:t>STUDENÉ HNĚDÉ</a:t>
            </a:r>
            <a:endParaRPr sz="1200" b="1" kern="0" dirty="0">
              <a:solidFill>
                <a:srgbClr val="FFFFFF"/>
              </a:solidFill>
              <a:latin typeface="Muli" panose="00000500000000000000" pitchFamily="2" charset="0"/>
              <a:sym typeface="Helvetica Neue Medium"/>
            </a:endParaRPr>
          </a:p>
        </p:txBody>
      </p:sp>
      <p:sp>
        <p:nvSpPr>
          <p:cNvPr id="12" name="CasellaDiTesto 11">
            <a:extLst>
              <a:ext uri="{FF2B5EF4-FFF2-40B4-BE49-F238E27FC236}">
                <a16:creationId xmlns:a16="http://schemas.microsoft.com/office/drawing/2014/main" id="{01D31D1F-7BF2-4682-A90B-818839C48097}"/>
              </a:ext>
            </a:extLst>
          </p:cNvPr>
          <p:cNvSpPr txBox="1"/>
          <p:nvPr/>
        </p:nvSpPr>
        <p:spPr>
          <a:xfrm>
            <a:off x="4239346" y="2954164"/>
            <a:ext cx="882318" cy="2334229"/>
          </a:xfrm>
          <a:prstGeom prst="rect">
            <a:avLst/>
          </a:prstGeom>
          <a:noFill/>
          <a:ln w="12700" cap="flat">
            <a:solidFill>
              <a:srgbClr val="AAD3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4.71                           6.71</a:t>
            </a:r>
            <a:endParaRPr lang="it-IT" sz="2400" b="1" kern="0" dirty="0">
              <a:solidFill>
                <a:srgbClr val="000000"/>
              </a:solidFill>
              <a:latin typeface="Muli" panose="00000500000000000000" pitchFamily="2" charset="0"/>
              <a:sym typeface="Helvetica Neue"/>
            </a:endParaRPr>
          </a:p>
        </p:txBody>
      </p:sp>
      <p:sp>
        <p:nvSpPr>
          <p:cNvPr id="14" name="Rettangolo">
            <a:extLst>
              <a:ext uri="{FF2B5EF4-FFF2-40B4-BE49-F238E27FC236}">
                <a16:creationId xmlns:a16="http://schemas.microsoft.com/office/drawing/2014/main" id="{D4ABEC7D-6BEB-497B-92DB-DF8A626CF0F8}"/>
              </a:ext>
            </a:extLst>
          </p:cNvPr>
          <p:cNvSpPr/>
          <p:nvPr/>
        </p:nvSpPr>
        <p:spPr>
          <a:xfrm>
            <a:off x="5402567" y="1897930"/>
            <a:ext cx="1148993" cy="769441"/>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a:pPr>
            <a:r>
              <a:rPr lang="it-IT" sz="1200" b="1" kern="0" dirty="0">
                <a:solidFill>
                  <a:srgbClr val="FFFFFF"/>
                </a:solidFill>
                <a:latin typeface="Muli" panose="00000500000000000000" pitchFamily="2" charset="0"/>
                <a:sym typeface="Helvetica Neue Medium"/>
              </a:rPr>
              <a:t>ZLATÉ</a:t>
            </a:r>
          </a:p>
        </p:txBody>
      </p:sp>
      <p:sp>
        <p:nvSpPr>
          <p:cNvPr id="16" name="CasellaDiTesto 15">
            <a:extLst>
              <a:ext uri="{FF2B5EF4-FFF2-40B4-BE49-F238E27FC236}">
                <a16:creationId xmlns:a16="http://schemas.microsoft.com/office/drawing/2014/main" id="{54814FCE-52ED-4AF5-9709-C51D55DF0623}"/>
              </a:ext>
            </a:extLst>
          </p:cNvPr>
          <p:cNvSpPr txBox="1"/>
          <p:nvPr/>
        </p:nvSpPr>
        <p:spPr>
          <a:xfrm>
            <a:off x="5535905" y="2954164"/>
            <a:ext cx="882318" cy="2334229"/>
          </a:xfrm>
          <a:prstGeom prst="rect">
            <a:avLst/>
          </a:prstGeom>
          <a:noFill/>
          <a:ln w="12700" cap="flat">
            <a:solidFill>
              <a:srgbClr val="CBB2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6.3                            8.3</a:t>
            </a:r>
            <a:endParaRPr lang="it-IT" sz="2400" b="1" kern="0" dirty="0">
              <a:solidFill>
                <a:srgbClr val="000000"/>
              </a:solidFill>
              <a:latin typeface="Muli" panose="00000500000000000000" pitchFamily="2" charset="0"/>
              <a:sym typeface="Helvetica Neue"/>
            </a:endParaRPr>
          </a:p>
        </p:txBody>
      </p:sp>
      <p:sp>
        <p:nvSpPr>
          <p:cNvPr id="18" name="Rettangolo">
            <a:extLst>
              <a:ext uri="{FF2B5EF4-FFF2-40B4-BE49-F238E27FC236}">
                <a16:creationId xmlns:a16="http://schemas.microsoft.com/office/drawing/2014/main" id="{BA68771D-53DF-4F0B-B0D4-72D662312FA7}"/>
              </a:ext>
            </a:extLst>
          </p:cNvPr>
          <p:cNvSpPr/>
          <p:nvPr/>
        </p:nvSpPr>
        <p:spPr>
          <a:xfrm>
            <a:off x="6705914" y="1893911"/>
            <a:ext cx="1068162" cy="76034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1200" b="1" kern="0" dirty="0">
                <a:solidFill>
                  <a:srgbClr val="FFFFFF"/>
                </a:solidFill>
                <a:latin typeface="Muli" panose="00000500000000000000" pitchFamily="2" charset="0"/>
                <a:sym typeface="Helvetica Neue Medium"/>
              </a:rPr>
              <a:t>MĚDĚNÉ</a:t>
            </a:r>
            <a:endParaRPr sz="1200" b="1" kern="0" dirty="0">
              <a:solidFill>
                <a:srgbClr val="FFFFFF"/>
              </a:solidFill>
              <a:latin typeface="Muli" panose="00000500000000000000" pitchFamily="2" charset="0"/>
              <a:sym typeface="Helvetica Neue Medium"/>
            </a:endParaRPr>
          </a:p>
        </p:txBody>
      </p:sp>
      <p:sp>
        <p:nvSpPr>
          <p:cNvPr id="20" name="CasellaDiTesto 19">
            <a:extLst>
              <a:ext uri="{FF2B5EF4-FFF2-40B4-BE49-F238E27FC236}">
                <a16:creationId xmlns:a16="http://schemas.microsoft.com/office/drawing/2014/main" id="{6CEA3668-28CD-4858-A627-5C99F9567CAF}"/>
              </a:ext>
            </a:extLst>
          </p:cNvPr>
          <p:cNvSpPr txBox="1"/>
          <p:nvPr/>
        </p:nvSpPr>
        <p:spPr>
          <a:xfrm>
            <a:off x="6832464" y="2954164"/>
            <a:ext cx="882318" cy="2334229"/>
          </a:xfrm>
          <a:prstGeom prst="rect">
            <a:avLst/>
          </a:prstGeom>
          <a:noFill/>
          <a:ln w="12700" cap="flat">
            <a:solidFill>
              <a:srgbClr val="7090D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5.4                           7.4</a:t>
            </a:r>
            <a:endParaRPr lang="it-IT" sz="2400" b="1" kern="0" dirty="0">
              <a:solidFill>
                <a:srgbClr val="000000"/>
              </a:solidFill>
              <a:latin typeface="Muli" panose="00000500000000000000" pitchFamily="2" charset="0"/>
              <a:sym typeface="Helvetica Neue"/>
            </a:endParaRPr>
          </a:p>
        </p:txBody>
      </p:sp>
      <p:sp>
        <p:nvSpPr>
          <p:cNvPr id="6" name="TITOLO SEZIONE">
            <a:extLst>
              <a:ext uri="{FF2B5EF4-FFF2-40B4-BE49-F238E27FC236}">
                <a16:creationId xmlns:a16="http://schemas.microsoft.com/office/drawing/2014/main" id="{7CC5D0E5-02C3-4478-8F57-8AFDD9FBC72E}"/>
              </a:ext>
            </a:extLst>
          </p:cNvPr>
          <p:cNvSpPr txBox="1"/>
          <p:nvPr/>
        </p:nvSpPr>
        <p:spPr>
          <a:xfrm>
            <a:off x="1830403" y="325233"/>
            <a:ext cx="2093178"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ctr">
              <a:defRPr sz="4000">
                <a:solidFill>
                  <a:srgbClr val="FFFFFF"/>
                </a:solidFill>
                <a:latin typeface="Muli Light"/>
                <a:ea typeface="Muli Light"/>
                <a:cs typeface="Muli Light"/>
                <a:sym typeface="Muli Light"/>
              </a:defRPr>
            </a:lvl1pPr>
          </a:lstStyle>
          <a:p>
            <a:pPr defTabSz="1219169" hangingPunct="0">
              <a:lnSpc>
                <a:spcPct val="90000"/>
              </a:lnSpc>
              <a:spcBef>
                <a:spcPts val="2250"/>
              </a:spcBef>
              <a:defRPr/>
            </a:pPr>
            <a:r>
              <a:rPr lang="it-IT" sz="2000" kern="0" dirty="0"/>
              <a:t>No resorcina</a:t>
            </a:r>
            <a:endParaRPr sz="2000" kern="0" dirty="0"/>
          </a:p>
        </p:txBody>
      </p:sp>
      <p:sp>
        <p:nvSpPr>
          <p:cNvPr id="24" name="Rettangolo">
            <a:extLst>
              <a:ext uri="{FF2B5EF4-FFF2-40B4-BE49-F238E27FC236}">
                <a16:creationId xmlns:a16="http://schemas.microsoft.com/office/drawing/2014/main" id="{DD08A9CD-744B-494E-A6C7-5AFFF2115FD3}"/>
              </a:ext>
            </a:extLst>
          </p:cNvPr>
          <p:cNvSpPr/>
          <p:nvPr/>
        </p:nvSpPr>
        <p:spPr>
          <a:xfrm>
            <a:off x="8002472" y="1907028"/>
            <a:ext cx="1148994" cy="760343"/>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it-IT" sz="1200" b="1" kern="0" dirty="0">
                <a:solidFill>
                  <a:srgbClr val="FFFFFF"/>
                </a:solidFill>
                <a:latin typeface="Muli" panose="00000500000000000000" pitchFamily="2" charset="0"/>
                <a:sym typeface="Helvetica Neue Medium"/>
              </a:rPr>
              <a:t>ČERVENÉ</a:t>
            </a:r>
            <a:endParaRPr sz="1200" b="1" kern="0" dirty="0">
              <a:solidFill>
                <a:srgbClr val="FFFFFF"/>
              </a:solidFill>
              <a:latin typeface="Muli" panose="00000500000000000000" pitchFamily="2" charset="0"/>
              <a:sym typeface="Helvetica Neue Medium"/>
            </a:endParaRPr>
          </a:p>
        </p:txBody>
      </p:sp>
      <p:sp>
        <p:nvSpPr>
          <p:cNvPr id="25" name="CasellaDiTesto 24">
            <a:extLst>
              <a:ext uri="{FF2B5EF4-FFF2-40B4-BE49-F238E27FC236}">
                <a16:creationId xmlns:a16="http://schemas.microsoft.com/office/drawing/2014/main" id="{C4BD2051-51D9-4E17-8872-DA654338B9B4}"/>
              </a:ext>
            </a:extLst>
          </p:cNvPr>
          <p:cNvSpPr txBox="1"/>
          <p:nvPr/>
        </p:nvSpPr>
        <p:spPr>
          <a:xfrm>
            <a:off x="8129023" y="2933551"/>
            <a:ext cx="882318" cy="2334229"/>
          </a:xfrm>
          <a:prstGeom prst="rect">
            <a:avLst/>
          </a:prstGeom>
          <a:noFill/>
          <a:ln w="12700" cap="flat">
            <a:solidFill>
              <a:srgbClr val="AAD3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4.5                          5.2      6.6</a:t>
            </a:r>
            <a:endParaRPr lang="it-IT" sz="2400" b="1" kern="0" dirty="0">
              <a:solidFill>
                <a:srgbClr val="000000"/>
              </a:solidFill>
              <a:latin typeface="Muli" panose="00000500000000000000" pitchFamily="2" charset="0"/>
              <a:sym typeface="Helvetica Neue"/>
            </a:endParaRPr>
          </a:p>
        </p:txBody>
      </p:sp>
      <p:sp>
        <p:nvSpPr>
          <p:cNvPr id="26" name="Rettangolo">
            <a:extLst>
              <a:ext uri="{FF2B5EF4-FFF2-40B4-BE49-F238E27FC236}">
                <a16:creationId xmlns:a16="http://schemas.microsoft.com/office/drawing/2014/main" id="{B5FF3308-006C-4F24-A999-BC867AED22F0}"/>
              </a:ext>
            </a:extLst>
          </p:cNvPr>
          <p:cNvSpPr/>
          <p:nvPr/>
        </p:nvSpPr>
        <p:spPr>
          <a:xfrm>
            <a:off x="9370022" y="1888844"/>
            <a:ext cx="1148993" cy="769441"/>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a:pPr>
            <a:r>
              <a:rPr lang="it-IT" sz="1200" b="1" kern="0" dirty="0">
                <a:solidFill>
                  <a:srgbClr val="FFFFFF"/>
                </a:solidFill>
                <a:latin typeface="Muli" panose="00000500000000000000" pitchFamily="2" charset="0"/>
                <a:sym typeface="Helvetica Neue Medium"/>
              </a:rPr>
              <a:t>HNĚDÉ</a:t>
            </a:r>
          </a:p>
        </p:txBody>
      </p:sp>
      <p:sp>
        <p:nvSpPr>
          <p:cNvPr id="27" name="CasellaDiTesto 26">
            <a:extLst>
              <a:ext uri="{FF2B5EF4-FFF2-40B4-BE49-F238E27FC236}">
                <a16:creationId xmlns:a16="http://schemas.microsoft.com/office/drawing/2014/main" id="{6D586A4C-6078-4F10-A3D2-A844E1FE9008}"/>
              </a:ext>
            </a:extLst>
          </p:cNvPr>
          <p:cNvSpPr txBox="1"/>
          <p:nvPr/>
        </p:nvSpPr>
        <p:spPr>
          <a:xfrm>
            <a:off x="9508815" y="2954164"/>
            <a:ext cx="882318" cy="2334229"/>
          </a:xfrm>
          <a:prstGeom prst="rect">
            <a:avLst/>
          </a:prstGeom>
          <a:noFill/>
          <a:ln w="12700" cap="flat">
            <a:solidFill>
              <a:srgbClr val="CBB2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1">
            <a:noAutofit/>
          </a:bodyPr>
          <a:lstStyle/>
          <a:p>
            <a:pPr defTabSz="1219169" hangingPunct="0">
              <a:lnSpc>
                <a:spcPct val="90000"/>
              </a:lnSpc>
              <a:spcBef>
                <a:spcPts val="2250"/>
              </a:spcBef>
              <a:defRPr/>
            </a:pPr>
            <a:r>
              <a:rPr lang="it-IT" sz="1600" b="1" kern="0" dirty="0">
                <a:solidFill>
                  <a:srgbClr val="000000"/>
                </a:solidFill>
                <a:latin typeface="Muli" panose="00000500000000000000" pitchFamily="2" charset="0"/>
                <a:sym typeface="Helvetica Neue"/>
              </a:rPr>
              <a:t>5.7                            7.7</a:t>
            </a:r>
            <a:endParaRPr lang="it-IT" sz="2400" b="1" kern="0" dirty="0">
              <a:solidFill>
                <a:srgbClr val="000000"/>
              </a:solidFill>
              <a:latin typeface="Muli" panose="00000500000000000000" pitchFamily="2" charset="0"/>
              <a:sym typeface="Helvetica Neue"/>
            </a:endParaRPr>
          </a:p>
        </p:txBody>
      </p:sp>
      <p:sp>
        <p:nvSpPr>
          <p:cNvPr id="28" name="Rettangolo">
            <a:extLst>
              <a:ext uri="{FF2B5EF4-FFF2-40B4-BE49-F238E27FC236}">
                <a16:creationId xmlns:a16="http://schemas.microsoft.com/office/drawing/2014/main" id="{606A987D-09D9-4A77-83EE-204EEE884D19}"/>
              </a:ext>
            </a:extLst>
          </p:cNvPr>
          <p:cNvSpPr/>
          <p:nvPr/>
        </p:nvSpPr>
        <p:spPr>
          <a:xfrm>
            <a:off x="10602378" y="1893911"/>
            <a:ext cx="1068162" cy="76034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1600" b="1" kern="0" dirty="0">
                <a:solidFill>
                  <a:srgbClr val="FFFFFF"/>
                </a:solidFill>
                <a:latin typeface="Muli" panose="00000500000000000000" pitchFamily="2" charset="0"/>
                <a:sym typeface="Helvetica Neue Medium"/>
              </a:rPr>
              <a:t>CLEAR</a:t>
            </a:r>
            <a:endParaRPr sz="1600" b="1" kern="0" dirty="0">
              <a:solidFill>
                <a:srgbClr val="FFFFFF"/>
              </a:solidFill>
              <a:latin typeface="Muli" panose="00000500000000000000" pitchFamily="2" charset="0"/>
              <a:sym typeface="Helvetica Neue Medium"/>
            </a:endParaRPr>
          </a:p>
        </p:txBody>
      </p:sp>
      <p:sp>
        <p:nvSpPr>
          <p:cNvPr id="11" name="CasellaDiTesto 10">
            <a:extLst>
              <a:ext uri="{FF2B5EF4-FFF2-40B4-BE49-F238E27FC236}">
                <a16:creationId xmlns:a16="http://schemas.microsoft.com/office/drawing/2014/main" id="{8FA510D9-99FB-48BC-83A8-D7F3D90AC381}"/>
              </a:ext>
            </a:extLst>
          </p:cNvPr>
          <p:cNvSpPr txBox="1"/>
          <p:nvPr/>
        </p:nvSpPr>
        <p:spPr>
          <a:xfrm>
            <a:off x="2596896" y="5417639"/>
            <a:ext cx="8165592" cy="1011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ct val="90000"/>
              </a:lnSpc>
              <a:spcBef>
                <a:spcPts val="2250"/>
              </a:spcBef>
              <a:defRPr/>
            </a:pPr>
            <a:r>
              <a:rPr lang="en-US" sz="2400" kern="0" dirty="0">
                <a:solidFill>
                  <a:srgbClr val="7030A0"/>
                </a:solidFill>
                <a:latin typeface="Muli Black" panose="00000A00000000000000" pitchFamily="2" charset="0"/>
                <a:sym typeface="Helvetica Neue"/>
              </a:rPr>
              <a:t>MIXOVÁNÍM ODSTÍNŮ LZE DOSÁHNOUT ORIGINÁLNÍCH ODSTÍNŮ</a:t>
            </a:r>
            <a:endParaRPr lang="it-IT" sz="2400" kern="0" dirty="0">
              <a:solidFill>
                <a:srgbClr val="7030A0"/>
              </a:solidFill>
              <a:latin typeface="Muli Black" panose="00000A00000000000000" pitchFamily="2" charset="0"/>
              <a:sym typeface="Helvetica Neue"/>
            </a:endParaRPr>
          </a:p>
        </p:txBody>
      </p:sp>
      <p:sp>
        <p:nvSpPr>
          <p:cNvPr id="22" name="Rettangolo">
            <a:extLst>
              <a:ext uri="{FF2B5EF4-FFF2-40B4-BE49-F238E27FC236}">
                <a16:creationId xmlns:a16="http://schemas.microsoft.com/office/drawing/2014/main" id="{A523CA88-C17B-40BD-A542-6B9E915B1BCB}"/>
              </a:ext>
            </a:extLst>
          </p:cNvPr>
          <p:cNvSpPr/>
          <p:nvPr/>
        </p:nvSpPr>
        <p:spPr>
          <a:xfrm>
            <a:off x="4577485" y="846029"/>
            <a:ext cx="3037030" cy="670569"/>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4000" b="1" kern="0" dirty="0">
                <a:solidFill>
                  <a:srgbClr val="FFFFFF"/>
                </a:solidFill>
                <a:latin typeface="Muli" panose="00000500000000000000" pitchFamily="2" charset="0"/>
                <a:sym typeface="Helvetica Neue Medium"/>
              </a:rPr>
              <a:t>23 BAREV</a:t>
            </a:r>
          </a:p>
        </p:txBody>
      </p:sp>
    </p:spTree>
    <p:extLst>
      <p:ext uri="{BB962C8B-B14F-4D97-AF65-F5344CB8AC3E}">
        <p14:creationId xmlns:p14="http://schemas.microsoft.com/office/powerpoint/2010/main" val="33701876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extLst>
              <a:ext uri="{FF2B5EF4-FFF2-40B4-BE49-F238E27FC236}">
                <a16:creationId xmlns:a16="http://schemas.microsoft.com/office/drawing/2014/main" id="{6893917B-0C5C-40A5-B383-7B22AECC8CC3}"/>
              </a:ext>
            </a:extLst>
          </p:cNvPr>
          <p:cNvSpPr/>
          <p:nvPr/>
        </p:nvSpPr>
        <p:spPr>
          <a:xfrm>
            <a:off x="4225210" y="-12700"/>
            <a:ext cx="3659515"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pic>
        <p:nvPicPr>
          <p:cNvPr id="12" name="Immagine" descr="Immagine">
            <a:extLst>
              <a:ext uri="{FF2B5EF4-FFF2-40B4-BE49-F238E27FC236}">
                <a16:creationId xmlns:a16="http://schemas.microsoft.com/office/drawing/2014/main" id="{31DEB6B4-C5FD-4AC9-A514-D986DA2D57ED}"/>
              </a:ext>
            </a:extLst>
          </p:cNvPr>
          <p:cNvPicPr>
            <a:picLocks noChangeAspect="1"/>
          </p:cNvPicPr>
          <p:nvPr/>
        </p:nvPicPr>
        <p:blipFill>
          <a:blip r:embed="rId2"/>
          <a:stretch>
            <a:fillRect/>
          </a:stretch>
        </p:blipFill>
        <p:spPr>
          <a:xfrm>
            <a:off x="11051999" y="156623"/>
            <a:ext cx="991570" cy="357728"/>
          </a:xfrm>
          <a:prstGeom prst="rect">
            <a:avLst/>
          </a:prstGeom>
          <a:ln w="12700">
            <a:miter lim="400000"/>
          </a:ln>
        </p:spPr>
      </p:pic>
      <p:sp>
        <p:nvSpPr>
          <p:cNvPr id="13" name="TITOLO SEZIONE">
            <a:extLst>
              <a:ext uri="{FF2B5EF4-FFF2-40B4-BE49-F238E27FC236}">
                <a16:creationId xmlns:a16="http://schemas.microsoft.com/office/drawing/2014/main" id="{D06A8D6B-9D70-4E4C-B33A-54CF130E7D68}"/>
              </a:ext>
            </a:extLst>
          </p:cNvPr>
          <p:cNvSpPr txBox="1"/>
          <p:nvPr/>
        </p:nvSpPr>
        <p:spPr>
          <a:xfrm>
            <a:off x="4266801" y="107763"/>
            <a:ext cx="3438837"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ctr">
              <a:defRPr sz="4000">
                <a:solidFill>
                  <a:srgbClr val="FFFFFF"/>
                </a:solidFill>
                <a:latin typeface="Muli Light"/>
                <a:ea typeface="Muli Light"/>
                <a:cs typeface="Muli Light"/>
                <a:sym typeface="Muli Light"/>
              </a:defRPr>
            </a:lvl1pPr>
          </a:lstStyle>
          <a:p>
            <a:pPr defTabSz="1219169" hangingPunct="0">
              <a:lnSpc>
                <a:spcPct val="90000"/>
              </a:lnSpc>
              <a:spcBef>
                <a:spcPts val="2250"/>
              </a:spcBef>
              <a:defRPr/>
            </a:pPr>
            <a:r>
              <a:rPr lang="it-IT" sz="2000" dirty="0"/>
              <a:t>MOŽNOSTI SERVISU</a:t>
            </a:r>
            <a:endParaRPr sz="2000" kern="0" dirty="0"/>
          </a:p>
        </p:txBody>
      </p:sp>
      <p:sp>
        <p:nvSpPr>
          <p:cNvPr id="15" name="Rettangolo">
            <a:extLst>
              <a:ext uri="{FF2B5EF4-FFF2-40B4-BE49-F238E27FC236}">
                <a16:creationId xmlns:a16="http://schemas.microsoft.com/office/drawing/2014/main" id="{EC715775-13B1-483D-B1B2-EA600F9F2618}"/>
              </a:ext>
            </a:extLst>
          </p:cNvPr>
          <p:cNvSpPr/>
          <p:nvPr/>
        </p:nvSpPr>
        <p:spPr>
          <a:xfrm>
            <a:off x="2470159" y="2313176"/>
            <a:ext cx="1755052" cy="828675"/>
          </a:xfrm>
          <a:prstGeom prst="rect">
            <a:avLst/>
          </a:prstGeom>
          <a:solidFill>
            <a:srgbClr val="A67EB1"/>
          </a:solidFill>
          <a:ln w="12700">
            <a:miter lim="400000"/>
          </a:ln>
        </p:spPr>
        <p:txBody>
          <a:bodyPr lIns="25400" tIns="25400" rIns="25400" bIns="25400" anchor="ctr"/>
          <a:lstStyle/>
          <a:p>
            <a:pPr algn="ctr" defTabSz="412750"/>
            <a:r>
              <a:rPr lang="it-IT" sz="2700" b="1" dirty="0">
                <a:solidFill>
                  <a:srgbClr val="FFFFFF"/>
                </a:solidFill>
                <a:latin typeface="Muli" panose="00000500000000000000" pitchFamily="2" charset="0"/>
                <a:sym typeface="Helvetica Neue Medium"/>
              </a:rPr>
              <a:t>KLASICKÉ BARVENÍ</a:t>
            </a:r>
          </a:p>
        </p:txBody>
      </p:sp>
      <p:sp>
        <p:nvSpPr>
          <p:cNvPr id="16" name="CasellaDiTesto 15">
            <a:extLst>
              <a:ext uri="{FF2B5EF4-FFF2-40B4-BE49-F238E27FC236}">
                <a16:creationId xmlns:a16="http://schemas.microsoft.com/office/drawing/2014/main" id="{72B038E0-894C-4E7B-8A04-1D027DB879E0}"/>
              </a:ext>
            </a:extLst>
          </p:cNvPr>
          <p:cNvSpPr txBox="1"/>
          <p:nvPr/>
        </p:nvSpPr>
        <p:spPr>
          <a:xfrm>
            <a:off x="4739713" y="1700219"/>
            <a:ext cx="6637513" cy="1323439"/>
          </a:xfrm>
          <a:prstGeom prst="rect">
            <a:avLst/>
          </a:prstGeom>
          <a:solidFill>
            <a:srgbClr val="A67EB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Wingdings" panose="05000000000000000000" pitchFamily="2" charset="2"/>
              <a:buChar char="ü"/>
            </a:pPr>
            <a:r>
              <a:rPr lang="it-IT"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POMĚ</a:t>
            </a:r>
            <a:r>
              <a:rPr lang="cs-CZ"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R</a:t>
            </a:r>
            <a:r>
              <a:rPr lang="it-IT"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 1:1,5</a:t>
            </a:r>
          </a:p>
          <a:p>
            <a:pPr marL="285750" indent="-285750">
              <a:buFont typeface="Wingdings" panose="05000000000000000000" pitchFamily="2" charset="2"/>
              <a:buChar char="ü"/>
            </a:pPr>
            <a:r>
              <a:rPr lang="nl-NL" sz="2000" dirty="0">
                <a:solidFill>
                  <a:schemeClr val="bg1"/>
                </a:solidFill>
                <a:latin typeface="Muli" panose="00000500000000000000" pitchFamily="2" charset="0"/>
                <a:ea typeface="Calibri" panose="020F0502020204030204" pitchFamily="34" charset="0"/>
                <a:cs typeface="Times New Roman" panose="02020603050405020304" pitchFamily="18" charset="0"/>
              </a:rPr>
              <a:t>OXIDANTY </a:t>
            </a:r>
            <a:r>
              <a:rPr lang="nl-NL" sz="1700" b="1" dirty="0">
                <a:solidFill>
                  <a:schemeClr val="bg1"/>
                </a:solidFill>
                <a:latin typeface="Muli" panose="00000500000000000000" pitchFamily="2" charset="0"/>
                <a:ea typeface="Calibri" panose="020F0502020204030204" pitchFamily="34" charset="0"/>
                <a:cs typeface="Times New Roman" panose="02020603050405020304" pitchFamily="18" charset="0"/>
              </a:rPr>
              <a:t>10 VOL., 20 VOL., 25 VOL., 30 VOL., 40 VOL.</a:t>
            </a:r>
            <a:endParaRPr lang="cs-CZ" sz="1700" b="1"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it-IT" sz="2000" dirty="0">
                <a:solidFill>
                  <a:schemeClr val="bg1"/>
                </a:solidFill>
                <a:latin typeface="Muli" panose="00000500000000000000" pitchFamily="2" charset="0"/>
                <a:ea typeface="Calibri" panose="020F0502020204030204" pitchFamily="34" charset="0"/>
                <a:cs typeface="Times New Roman" panose="02020603050405020304" pitchFamily="18" charset="0"/>
              </a:rPr>
              <a:t>DOBA PŮSOBENÍ 10 MINUT</a:t>
            </a:r>
            <a:endParaRPr lang="cs-CZ" sz="2000"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pl-PL" sz="2000" dirty="0">
                <a:solidFill>
                  <a:schemeClr val="bg1"/>
                </a:solidFill>
                <a:latin typeface="Muli" panose="00000500000000000000" pitchFamily="2" charset="0"/>
                <a:ea typeface="Calibri" panose="020F0502020204030204" pitchFamily="34" charset="0"/>
                <a:cs typeface="Times New Roman" panose="02020603050405020304" pitchFamily="18" charset="0"/>
              </a:rPr>
              <a:t>ZESVĚTLENÍ AŽ </a:t>
            </a:r>
            <a:r>
              <a:rPr lang="pl-PL"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O 3 TÓNY</a:t>
            </a:r>
            <a:endParaRPr lang="it-IT" sz="2000" b="1" dirty="0">
              <a:latin typeface="Muli" panose="00000500000000000000" pitchFamily="2" charset="0"/>
            </a:endParaRPr>
          </a:p>
        </p:txBody>
      </p:sp>
      <p:sp>
        <p:nvSpPr>
          <p:cNvPr id="17" name="Rettangolo">
            <a:extLst>
              <a:ext uri="{FF2B5EF4-FFF2-40B4-BE49-F238E27FC236}">
                <a16:creationId xmlns:a16="http://schemas.microsoft.com/office/drawing/2014/main" id="{EB15C928-6BB0-42A6-A8FF-FE497D92C34A}"/>
              </a:ext>
            </a:extLst>
          </p:cNvPr>
          <p:cNvSpPr/>
          <p:nvPr/>
        </p:nvSpPr>
        <p:spPr>
          <a:xfrm>
            <a:off x="2470159" y="4705350"/>
            <a:ext cx="1755052" cy="828675"/>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a:r>
              <a:rPr lang="it-IT" sz="2700" b="1" dirty="0">
                <a:solidFill>
                  <a:srgbClr val="FFFFFF"/>
                </a:solidFill>
                <a:latin typeface="Muli" panose="00000500000000000000" pitchFamily="2" charset="0"/>
                <a:sym typeface="Helvetica Neue Medium"/>
              </a:rPr>
              <a:t>BARVA </a:t>
            </a:r>
            <a:br>
              <a:rPr lang="cs-CZ" sz="2700" b="1" dirty="0">
                <a:solidFill>
                  <a:srgbClr val="FFFFFF"/>
                </a:solidFill>
                <a:latin typeface="Muli" panose="00000500000000000000" pitchFamily="2" charset="0"/>
                <a:sym typeface="Helvetica Neue Medium"/>
              </a:rPr>
            </a:br>
            <a:r>
              <a:rPr lang="it-IT" sz="2700" b="1" dirty="0">
                <a:solidFill>
                  <a:srgbClr val="FFFFFF"/>
                </a:solidFill>
                <a:latin typeface="Muli" panose="00000500000000000000" pitchFamily="2" charset="0"/>
                <a:sym typeface="Helvetica Neue Medium"/>
              </a:rPr>
              <a:t>&amp; LESK</a:t>
            </a:r>
          </a:p>
        </p:txBody>
      </p:sp>
      <p:sp>
        <p:nvSpPr>
          <p:cNvPr id="14" name="Rettangolo">
            <a:extLst>
              <a:ext uri="{FF2B5EF4-FFF2-40B4-BE49-F238E27FC236}">
                <a16:creationId xmlns:a16="http://schemas.microsoft.com/office/drawing/2014/main" id="{FF989FE1-8DAF-46C4-BD6C-4983CC65AFE4}"/>
              </a:ext>
            </a:extLst>
          </p:cNvPr>
          <p:cNvSpPr/>
          <p:nvPr/>
        </p:nvSpPr>
        <p:spPr>
          <a:xfrm>
            <a:off x="2895601" y="643834"/>
            <a:ext cx="6904541" cy="502080"/>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200" b="1" kern="0" dirty="0">
                <a:solidFill>
                  <a:srgbClr val="FFFFFF"/>
                </a:solidFill>
                <a:latin typeface="Muli" panose="00000500000000000000" pitchFamily="2" charset="0"/>
                <a:sym typeface="Helvetica Neue Medium"/>
              </a:rPr>
              <a:t>4 PROFESIONÁLNÍ SERVISY - POUZE 10 MINUT</a:t>
            </a:r>
          </a:p>
        </p:txBody>
      </p:sp>
      <p:sp>
        <p:nvSpPr>
          <p:cNvPr id="21" name="CasellaDiTesto 20">
            <a:extLst>
              <a:ext uri="{FF2B5EF4-FFF2-40B4-BE49-F238E27FC236}">
                <a16:creationId xmlns:a16="http://schemas.microsoft.com/office/drawing/2014/main" id="{4474E449-62F4-469D-BB72-D0DAB6F5DFAC}"/>
              </a:ext>
            </a:extLst>
          </p:cNvPr>
          <p:cNvSpPr txBox="1"/>
          <p:nvPr/>
        </p:nvSpPr>
        <p:spPr>
          <a:xfrm>
            <a:off x="4737641" y="4302882"/>
            <a:ext cx="6637513" cy="1631216"/>
          </a:xfrm>
          <a:prstGeom prst="rect">
            <a:avLst/>
          </a:prstGeom>
          <a:solidFill>
            <a:srgbClr val="7090D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Wingdings" panose="05000000000000000000" pitchFamily="2" charset="2"/>
              <a:buChar char="ü"/>
            </a:pPr>
            <a:r>
              <a:rPr lang="it-IT"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POMĚR 1:5</a:t>
            </a:r>
          </a:p>
          <a:p>
            <a:pPr marL="285750" indent="-285750">
              <a:buFont typeface="Wingdings" panose="05000000000000000000" pitchFamily="2" charset="2"/>
              <a:buChar char="ü"/>
            </a:pPr>
            <a:r>
              <a:rPr lang="it-IT" sz="2000" dirty="0">
                <a:solidFill>
                  <a:schemeClr val="bg1"/>
                </a:solidFill>
                <a:latin typeface="Muli" panose="00000500000000000000" pitchFamily="2" charset="0"/>
                <a:ea typeface="Calibri" panose="020F0502020204030204" pitchFamily="34" charset="0"/>
                <a:cs typeface="Times New Roman" panose="02020603050405020304" pitchFamily="18" charset="0"/>
              </a:rPr>
              <a:t>OXIDANT 5 VOL.</a:t>
            </a:r>
            <a:endParaRPr lang="cs-CZ" sz="2000"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it-IT" sz="2000" dirty="0">
                <a:solidFill>
                  <a:schemeClr val="bg1"/>
                </a:solidFill>
                <a:latin typeface="Muli" panose="00000500000000000000" pitchFamily="2" charset="0"/>
                <a:ea typeface="Calibri" panose="020F0502020204030204" pitchFamily="34" charset="0"/>
                <a:cs typeface="Times New Roman" panose="02020603050405020304" pitchFamily="18" charset="0"/>
              </a:rPr>
              <a:t>DOBA PŮSOBENÍ 10 MINUT</a:t>
            </a:r>
            <a:endParaRPr lang="cs-CZ" sz="2000"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TENTO SERVIS DODÁ VLASŮM </a:t>
            </a:r>
            <a:r>
              <a:rPr lang="en-US"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LESK</a:t>
            </a: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 NEBO </a:t>
            </a:r>
            <a:r>
              <a:rPr lang="en-US"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ZAKRYJE ŠEDINY</a:t>
            </a:r>
            <a:endParaRPr lang="it-IT" sz="2000" b="1" dirty="0">
              <a:solidFill>
                <a:schemeClr val="bg1"/>
              </a:solidFill>
              <a:latin typeface="Muli" panose="00000500000000000000" pitchFamily="2" charset="0"/>
            </a:endParaRPr>
          </a:p>
        </p:txBody>
      </p:sp>
    </p:spTree>
    <p:extLst>
      <p:ext uri="{BB962C8B-B14F-4D97-AF65-F5344CB8AC3E}">
        <p14:creationId xmlns:p14="http://schemas.microsoft.com/office/powerpoint/2010/main" val="10299990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extLst>
              <a:ext uri="{FF2B5EF4-FFF2-40B4-BE49-F238E27FC236}">
                <a16:creationId xmlns:a16="http://schemas.microsoft.com/office/drawing/2014/main" id="{6893917B-0C5C-40A5-B383-7B22AECC8CC3}"/>
              </a:ext>
            </a:extLst>
          </p:cNvPr>
          <p:cNvSpPr/>
          <p:nvPr/>
        </p:nvSpPr>
        <p:spPr>
          <a:xfrm>
            <a:off x="4225210" y="-12700"/>
            <a:ext cx="3659515"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pic>
        <p:nvPicPr>
          <p:cNvPr id="12" name="Immagine" descr="Immagine">
            <a:extLst>
              <a:ext uri="{FF2B5EF4-FFF2-40B4-BE49-F238E27FC236}">
                <a16:creationId xmlns:a16="http://schemas.microsoft.com/office/drawing/2014/main" id="{31DEB6B4-C5FD-4AC9-A514-D986DA2D57ED}"/>
              </a:ext>
            </a:extLst>
          </p:cNvPr>
          <p:cNvPicPr>
            <a:picLocks noChangeAspect="1"/>
          </p:cNvPicPr>
          <p:nvPr/>
        </p:nvPicPr>
        <p:blipFill>
          <a:blip r:embed="rId2"/>
          <a:stretch>
            <a:fillRect/>
          </a:stretch>
        </p:blipFill>
        <p:spPr>
          <a:xfrm>
            <a:off x="11051999" y="156623"/>
            <a:ext cx="991570" cy="357728"/>
          </a:xfrm>
          <a:prstGeom prst="rect">
            <a:avLst/>
          </a:prstGeom>
          <a:ln w="12700">
            <a:miter lim="400000"/>
          </a:ln>
        </p:spPr>
      </p:pic>
      <p:sp>
        <p:nvSpPr>
          <p:cNvPr id="13" name="TITOLO SEZIONE">
            <a:extLst>
              <a:ext uri="{FF2B5EF4-FFF2-40B4-BE49-F238E27FC236}">
                <a16:creationId xmlns:a16="http://schemas.microsoft.com/office/drawing/2014/main" id="{D06A8D6B-9D70-4E4C-B33A-54CF130E7D68}"/>
              </a:ext>
            </a:extLst>
          </p:cNvPr>
          <p:cNvSpPr txBox="1"/>
          <p:nvPr/>
        </p:nvSpPr>
        <p:spPr>
          <a:xfrm>
            <a:off x="4266801" y="107763"/>
            <a:ext cx="3438837"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ctr">
              <a:defRPr sz="4000">
                <a:solidFill>
                  <a:srgbClr val="FFFFFF"/>
                </a:solidFill>
                <a:latin typeface="Muli Light"/>
                <a:ea typeface="Muli Light"/>
                <a:cs typeface="Muli Light"/>
                <a:sym typeface="Muli Light"/>
              </a:defRPr>
            </a:lvl1pPr>
          </a:lstStyle>
          <a:p>
            <a:pPr defTabSz="1219169" hangingPunct="0">
              <a:lnSpc>
                <a:spcPct val="90000"/>
              </a:lnSpc>
              <a:spcBef>
                <a:spcPts val="2250"/>
              </a:spcBef>
              <a:defRPr/>
            </a:pPr>
            <a:r>
              <a:rPr lang="it-IT" sz="2000" dirty="0"/>
              <a:t>MOŽNOSTI SERVISU</a:t>
            </a:r>
            <a:endParaRPr sz="2000" kern="0" dirty="0"/>
          </a:p>
        </p:txBody>
      </p:sp>
      <p:sp>
        <p:nvSpPr>
          <p:cNvPr id="19" name="Rettangolo">
            <a:extLst>
              <a:ext uri="{FF2B5EF4-FFF2-40B4-BE49-F238E27FC236}">
                <a16:creationId xmlns:a16="http://schemas.microsoft.com/office/drawing/2014/main" id="{83F6F921-5EC4-4D5F-8B3C-FC90A018035B}"/>
              </a:ext>
            </a:extLst>
          </p:cNvPr>
          <p:cNvSpPr/>
          <p:nvPr/>
        </p:nvSpPr>
        <p:spPr>
          <a:xfrm>
            <a:off x="1308100" y="1942381"/>
            <a:ext cx="2076249" cy="1015663"/>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a:r>
              <a:rPr lang="it-IT" sz="2700" b="1" dirty="0">
                <a:solidFill>
                  <a:srgbClr val="FFFFFF"/>
                </a:solidFill>
                <a:latin typeface="Muli" panose="00000500000000000000" pitchFamily="2" charset="0"/>
                <a:sym typeface="Helvetica Neue Medium"/>
              </a:rPr>
              <a:t>TÓN </a:t>
            </a:r>
            <a:br>
              <a:rPr lang="cs-CZ" sz="2700" b="1" dirty="0">
                <a:solidFill>
                  <a:srgbClr val="FFFFFF"/>
                </a:solidFill>
                <a:latin typeface="Muli" panose="00000500000000000000" pitchFamily="2" charset="0"/>
                <a:sym typeface="Helvetica Neue Medium"/>
              </a:rPr>
            </a:br>
            <a:r>
              <a:rPr lang="it-IT" sz="2700" b="1" dirty="0">
                <a:solidFill>
                  <a:srgbClr val="FFFFFF"/>
                </a:solidFill>
                <a:latin typeface="Muli" panose="00000500000000000000" pitchFamily="2" charset="0"/>
                <a:sym typeface="Helvetica Neue Medium"/>
              </a:rPr>
              <a:t>V TÓNU</a:t>
            </a:r>
          </a:p>
        </p:txBody>
      </p:sp>
      <p:sp>
        <p:nvSpPr>
          <p:cNvPr id="20" name="CasellaDiTesto 19">
            <a:extLst>
              <a:ext uri="{FF2B5EF4-FFF2-40B4-BE49-F238E27FC236}">
                <a16:creationId xmlns:a16="http://schemas.microsoft.com/office/drawing/2014/main" id="{3F22AAF9-9F67-4AF3-AA3D-374F22ED2B94}"/>
              </a:ext>
            </a:extLst>
          </p:cNvPr>
          <p:cNvSpPr txBox="1"/>
          <p:nvPr/>
        </p:nvSpPr>
        <p:spPr>
          <a:xfrm>
            <a:off x="3644900" y="1942381"/>
            <a:ext cx="8074236" cy="1015663"/>
          </a:xfrm>
          <a:prstGeom prst="rect">
            <a:avLst/>
          </a:prstGeom>
          <a:solidFill>
            <a:srgbClr val="AAD3D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buFont typeface="Wingdings" panose="05000000000000000000" pitchFamily="2" charset="2"/>
              <a:buChar char="ü"/>
            </a:pPr>
            <a:r>
              <a:rPr lang="it-IT"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POMĚR 1:1,5  </a:t>
            </a:r>
          </a:p>
          <a:p>
            <a:pPr marL="228600" indent="-228600">
              <a:buFont typeface="Wingdings" panose="05000000000000000000" pitchFamily="2" charset="2"/>
              <a:buChar char="ü"/>
            </a:pPr>
            <a:r>
              <a:rPr lang="nl-NL" sz="2000" dirty="0">
                <a:solidFill>
                  <a:schemeClr val="bg1"/>
                </a:solidFill>
                <a:latin typeface="Muli" panose="00000500000000000000" pitchFamily="2" charset="0"/>
                <a:ea typeface="Calibri" panose="020F0502020204030204" pitchFamily="34" charset="0"/>
                <a:cs typeface="Times New Roman" panose="02020603050405020304" pitchFamily="18" charset="0"/>
              </a:rPr>
              <a:t>OXIDANTY </a:t>
            </a:r>
            <a:r>
              <a:rPr lang="nl-NL"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3,5 VOL., 5 VOL.</a:t>
            </a:r>
            <a:endParaRPr lang="cs-CZ" sz="2000" b="1"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28600" indent="-228600">
              <a:buFont typeface="Wingdings" panose="05000000000000000000" pitchFamily="2" charset="2"/>
              <a:buChar char="ü"/>
            </a:pPr>
            <a:r>
              <a:rPr lang="it-IT" sz="2000" dirty="0">
                <a:solidFill>
                  <a:schemeClr val="bg1"/>
                </a:solidFill>
                <a:latin typeface="Muli" panose="00000500000000000000" pitchFamily="2" charset="0"/>
                <a:ea typeface="Calibri" panose="020F0502020204030204" pitchFamily="34" charset="0"/>
                <a:cs typeface="Times New Roman" panose="02020603050405020304" pitchFamily="18" charset="0"/>
              </a:rPr>
              <a:t>DOBA PŮSOBENÍ 10 MINUT</a:t>
            </a:r>
          </a:p>
        </p:txBody>
      </p:sp>
      <p:sp>
        <p:nvSpPr>
          <p:cNvPr id="22" name="Rettangolo">
            <a:extLst>
              <a:ext uri="{FF2B5EF4-FFF2-40B4-BE49-F238E27FC236}">
                <a16:creationId xmlns:a16="http://schemas.microsoft.com/office/drawing/2014/main" id="{2F4B6837-0FD1-43CA-B8F7-2FCBA29FE268}"/>
              </a:ext>
            </a:extLst>
          </p:cNvPr>
          <p:cNvSpPr/>
          <p:nvPr/>
        </p:nvSpPr>
        <p:spPr>
          <a:xfrm>
            <a:off x="1308100" y="4026574"/>
            <a:ext cx="2076248" cy="1938992"/>
          </a:xfrm>
          <a:prstGeom prst="rect">
            <a:avLst/>
          </a:prstGeom>
          <a:solidFill>
            <a:srgbClr val="A67EB1"/>
          </a:solidFill>
          <a:ln w="12700">
            <a:miter lim="400000"/>
          </a:ln>
        </p:spPr>
        <p:txBody>
          <a:bodyPr lIns="25400" tIns="25400" rIns="25400" bIns="25400" anchor="ctr"/>
          <a:lstStyle/>
          <a:p>
            <a:pPr algn="ctr" defTabSz="412750"/>
            <a:r>
              <a:rPr lang="it-IT" sz="2700" b="1" dirty="0">
                <a:solidFill>
                  <a:srgbClr val="FFFFFF"/>
                </a:solidFill>
                <a:latin typeface="Muli" panose="00000500000000000000" pitchFamily="2" charset="0"/>
                <a:sym typeface="Helvetica Neue Medium"/>
              </a:rPr>
              <a:t>OŠETŘENÍ ODSTÍNEM CLEAR</a:t>
            </a:r>
          </a:p>
        </p:txBody>
      </p:sp>
      <p:sp>
        <p:nvSpPr>
          <p:cNvPr id="23" name="CasellaDiTesto 22">
            <a:extLst>
              <a:ext uri="{FF2B5EF4-FFF2-40B4-BE49-F238E27FC236}">
                <a16:creationId xmlns:a16="http://schemas.microsoft.com/office/drawing/2014/main" id="{D835E3FB-6C40-4AB2-8A88-B1B3A74BECC9}"/>
              </a:ext>
            </a:extLst>
          </p:cNvPr>
          <p:cNvSpPr txBox="1"/>
          <p:nvPr/>
        </p:nvSpPr>
        <p:spPr>
          <a:xfrm>
            <a:off x="3644900" y="4026574"/>
            <a:ext cx="8074236" cy="1938992"/>
          </a:xfrm>
          <a:prstGeom prst="rect">
            <a:avLst/>
          </a:prstGeom>
          <a:solidFill>
            <a:srgbClr val="A67EB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buFont typeface="Wingdings" panose="05000000000000000000" pitchFamily="2" charset="2"/>
              <a:buChar char="ü"/>
            </a:pPr>
            <a:r>
              <a:rPr lang="it-IT"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POMĚR 1:1,5 </a:t>
            </a:r>
          </a:p>
          <a:p>
            <a:pPr marL="228600" indent="-228600">
              <a:buFont typeface="Wingdings" panose="05000000000000000000" pitchFamily="2" charset="2"/>
              <a:buChar char="ü"/>
            </a:pPr>
            <a:r>
              <a:rPr lang="nl-NL" sz="2000" dirty="0">
                <a:solidFill>
                  <a:schemeClr val="bg1"/>
                </a:solidFill>
                <a:latin typeface="Muli" panose="00000500000000000000" pitchFamily="2" charset="0"/>
                <a:ea typeface="Calibri" panose="020F0502020204030204" pitchFamily="34" charset="0"/>
                <a:cs typeface="Times New Roman" panose="02020603050405020304" pitchFamily="18" charset="0"/>
              </a:rPr>
              <a:t>OXIDANTY </a:t>
            </a:r>
            <a:r>
              <a:rPr lang="nl-NL" sz="1700" b="1" dirty="0">
                <a:solidFill>
                  <a:schemeClr val="bg1"/>
                </a:solidFill>
                <a:latin typeface="Muli" panose="00000500000000000000" pitchFamily="2" charset="0"/>
                <a:ea typeface="Calibri" panose="020F0502020204030204" pitchFamily="34" charset="0"/>
                <a:cs typeface="Times New Roman" panose="02020603050405020304" pitchFamily="18" charset="0"/>
              </a:rPr>
              <a:t>3,5 VOL., 5 VOL., 10 VOL., 20 VOL., 25 VOL., 30 VOL., 40 VOL.</a:t>
            </a:r>
            <a:endParaRPr lang="cs-CZ" sz="1700" b="1"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28600" indent="-228600">
              <a:buFont typeface="Wingdings" panose="05000000000000000000" pitchFamily="2" charset="2"/>
              <a:buChar char="ü"/>
            </a:pPr>
            <a:r>
              <a:rPr lang="it-IT" sz="2000" dirty="0">
                <a:solidFill>
                  <a:schemeClr val="bg1"/>
                </a:solidFill>
                <a:latin typeface="Muli" panose="00000500000000000000" pitchFamily="2" charset="0"/>
                <a:ea typeface="Calibri" panose="020F0502020204030204" pitchFamily="34" charset="0"/>
                <a:cs typeface="Times New Roman" panose="02020603050405020304" pitchFamily="18" charset="0"/>
              </a:rPr>
              <a:t>DOBA PŮSOBENÍ 10 MINUT</a:t>
            </a:r>
            <a:endParaRPr lang="cs-CZ" sz="2000"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a:p>
            <a:pPr marL="228600" indent="-228600">
              <a:buFont typeface="Wingdings" panose="05000000000000000000" pitchFamily="2" charset="2"/>
              <a:buChar char="ü"/>
            </a:pP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PRO ZESVĚTLENÍ </a:t>
            </a:r>
            <a:r>
              <a:rPr lang="en-US"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PŘÍRODNÍCH BAREV</a:t>
            </a: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 </a:t>
            </a:r>
            <a:br>
              <a:rPr lang="cs-CZ" sz="2000" dirty="0">
                <a:solidFill>
                  <a:schemeClr val="bg1"/>
                </a:solidFill>
                <a:latin typeface="Muli" panose="00000500000000000000" pitchFamily="2" charset="0"/>
                <a:ea typeface="Calibri" panose="020F0502020204030204" pitchFamily="34" charset="0"/>
                <a:cs typeface="Times New Roman" panose="02020603050405020304" pitchFamily="18" charset="0"/>
              </a:rPr>
            </a:b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ZINTENZIVNĚNÍ </a:t>
            </a:r>
            <a:r>
              <a:rPr lang="en-US"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ZESVĚTLOVÁNÍ BARVOU</a:t>
            </a: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 </a:t>
            </a:r>
            <a:br>
              <a:rPr lang="cs-CZ" sz="2000" dirty="0">
                <a:solidFill>
                  <a:schemeClr val="bg1"/>
                </a:solidFill>
                <a:latin typeface="Muli" panose="00000500000000000000" pitchFamily="2" charset="0"/>
                <a:ea typeface="Calibri" panose="020F0502020204030204" pitchFamily="34" charset="0"/>
                <a:cs typeface="Times New Roman" panose="02020603050405020304" pitchFamily="18" charset="0"/>
              </a:rPr>
            </a:br>
            <a:r>
              <a:rPr lang="en-US" sz="2000" dirty="0">
                <a:solidFill>
                  <a:schemeClr val="bg1"/>
                </a:solidFill>
                <a:latin typeface="Muli" panose="00000500000000000000" pitchFamily="2" charset="0"/>
                <a:ea typeface="Calibri" panose="020F0502020204030204" pitchFamily="34" charset="0"/>
                <a:cs typeface="Times New Roman" panose="02020603050405020304" pitchFamily="18" charset="0"/>
              </a:rPr>
              <a:t>LEHKÉ </a:t>
            </a:r>
            <a:r>
              <a:rPr lang="en-US" sz="2000" b="1" dirty="0">
                <a:solidFill>
                  <a:schemeClr val="bg1"/>
                </a:solidFill>
                <a:latin typeface="Muli" panose="00000500000000000000" pitchFamily="2" charset="0"/>
                <a:ea typeface="Calibri" panose="020F0502020204030204" pitchFamily="34" charset="0"/>
                <a:cs typeface="Times New Roman" panose="02020603050405020304" pitchFamily="18" charset="0"/>
              </a:rPr>
              <a:t>ODSTRANĚNÍ KOSMETICKÝCH BAREV</a:t>
            </a:r>
            <a:endParaRPr lang="it-IT" sz="2000" b="1" dirty="0">
              <a:solidFill>
                <a:schemeClr val="bg1"/>
              </a:solidFill>
              <a:latin typeface="Muli" panose="00000500000000000000" pitchFamily="2" charset="0"/>
              <a:ea typeface="Calibri" panose="020F0502020204030204" pitchFamily="34" charset="0"/>
              <a:cs typeface="Times New Roman" panose="02020603050405020304" pitchFamily="18" charset="0"/>
            </a:endParaRPr>
          </a:p>
        </p:txBody>
      </p:sp>
      <p:sp>
        <p:nvSpPr>
          <p:cNvPr id="14" name="Rettangolo">
            <a:extLst>
              <a:ext uri="{FF2B5EF4-FFF2-40B4-BE49-F238E27FC236}">
                <a16:creationId xmlns:a16="http://schemas.microsoft.com/office/drawing/2014/main" id="{FF989FE1-8DAF-46C4-BD6C-4983CC65AFE4}"/>
              </a:ext>
            </a:extLst>
          </p:cNvPr>
          <p:cNvSpPr/>
          <p:nvPr/>
        </p:nvSpPr>
        <p:spPr>
          <a:xfrm>
            <a:off x="2895601" y="643834"/>
            <a:ext cx="6904541" cy="502080"/>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200" b="1" kern="0" dirty="0">
                <a:solidFill>
                  <a:srgbClr val="FFFFFF"/>
                </a:solidFill>
                <a:latin typeface="Muli" panose="00000500000000000000" pitchFamily="2" charset="0"/>
                <a:sym typeface="Helvetica Neue Medium"/>
              </a:rPr>
              <a:t>4 PROFESIONÁLNÍ SERVISY - POUZE 10 MINUT</a:t>
            </a:r>
          </a:p>
        </p:txBody>
      </p:sp>
    </p:spTree>
    <p:extLst>
      <p:ext uri="{BB962C8B-B14F-4D97-AF65-F5344CB8AC3E}">
        <p14:creationId xmlns:p14="http://schemas.microsoft.com/office/powerpoint/2010/main" val="28299572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magine" descr="Immagine"/>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HYGIENE"/>
          <p:cNvSpPr txBox="1"/>
          <p:nvPr/>
        </p:nvSpPr>
        <p:spPr>
          <a:xfrm>
            <a:off x="1242873" y="5349708"/>
            <a:ext cx="10058399"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ctr">
              <a:defRPr sz="8000" spc="3439">
                <a:solidFill>
                  <a:srgbClr val="FFFFFF"/>
                </a:solidFill>
                <a:latin typeface="Muli Black"/>
                <a:ea typeface="Muli Black"/>
                <a:cs typeface="Muli Black"/>
                <a:sym typeface="Muli Black"/>
              </a:defRPr>
            </a:lvl1pPr>
          </a:lstStyle>
          <a:p>
            <a:pPr defTabSz="1219169" hangingPunct="0">
              <a:lnSpc>
                <a:spcPct val="90000"/>
              </a:lnSpc>
              <a:spcBef>
                <a:spcPts val="2250"/>
              </a:spcBef>
              <a:defRPr/>
            </a:pPr>
            <a:r>
              <a:rPr lang="it-IT" sz="2000" kern="0" spc="0" dirty="0"/>
              <a:t>@fanola_cz_sk_hu</a:t>
            </a:r>
          </a:p>
        </p:txBody>
      </p:sp>
      <p:pic>
        <p:nvPicPr>
          <p:cNvPr id="152" name="Immagine" descr="Immagine"/>
          <p:cNvPicPr>
            <a:picLocks noChangeAspect="1"/>
          </p:cNvPicPr>
          <p:nvPr/>
        </p:nvPicPr>
        <p:blipFill>
          <a:blip r:embed="rId3"/>
          <a:stretch>
            <a:fillRect/>
          </a:stretch>
        </p:blipFill>
        <p:spPr>
          <a:xfrm>
            <a:off x="5069199" y="2807241"/>
            <a:ext cx="2053602" cy="740876"/>
          </a:xfrm>
          <a:prstGeom prst="rect">
            <a:avLst/>
          </a:prstGeom>
          <a:ln w="12700">
            <a:miter lim="400000"/>
          </a:ln>
        </p:spPr>
      </p:pic>
      <p:pic>
        <p:nvPicPr>
          <p:cNvPr id="5" name="Obrázek 4">
            <a:extLst>
              <a:ext uri="{FF2B5EF4-FFF2-40B4-BE49-F238E27FC236}">
                <a16:creationId xmlns:a16="http://schemas.microsoft.com/office/drawing/2014/main" id="{37453F27-51F9-40A6-969D-46AEC1594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944" y="4728113"/>
            <a:ext cx="450255" cy="459417"/>
          </a:xfrm>
          <a:prstGeom prst="rect">
            <a:avLst/>
          </a:prstGeom>
        </p:spPr>
      </p:pic>
    </p:spTree>
    <p:extLst>
      <p:ext uri="{BB962C8B-B14F-4D97-AF65-F5344CB8AC3E}">
        <p14:creationId xmlns:p14="http://schemas.microsoft.com/office/powerpoint/2010/main" val="31580666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prire un salone per parrucchieri di successo: come fare?">
            <a:extLst>
              <a:ext uri="{FF2B5EF4-FFF2-40B4-BE49-F238E27FC236}">
                <a16:creationId xmlns:a16="http://schemas.microsoft.com/office/drawing/2014/main" id="{92FA2D0E-6FE9-49FA-853B-A7F70C750F0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66215" y="-3715"/>
            <a:ext cx="10814305" cy="6843427"/>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a:extLst>
              <a:ext uri="{FF2B5EF4-FFF2-40B4-BE49-F238E27FC236}">
                <a16:creationId xmlns:a16="http://schemas.microsoft.com/office/drawing/2014/main" id="{01F0E922-F6EF-4432-B7AA-0730A36D3963}"/>
              </a:ext>
            </a:extLst>
          </p:cNvPr>
          <p:cNvSpPr/>
          <p:nvPr/>
        </p:nvSpPr>
        <p:spPr>
          <a:xfrm>
            <a:off x="4829291" y="-12700"/>
            <a:ext cx="2933965"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dirty="0">
                <a:solidFill>
                  <a:srgbClr val="FFFFFF"/>
                </a:solidFill>
                <a:latin typeface="Muli" panose="00000500000000000000" pitchFamily="2" charset="0"/>
                <a:sym typeface="Helvetica Neue Medium"/>
              </a:rPr>
              <a:t>HODNOTA ČASU</a:t>
            </a:r>
            <a:endParaRPr lang="it-IT" sz="2200" kern="0" dirty="0">
              <a:solidFill>
                <a:srgbClr val="FFFFFF"/>
              </a:solidFill>
              <a:latin typeface="Muli" panose="00000500000000000000" pitchFamily="2" charset="0"/>
              <a:sym typeface="Helvetica Neue Medium"/>
            </a:endParaRPr>
          </a:p>
        </p:txBody>
      </p:sp>
      <p:sp>
        <p:nvSpPr>
          <p:cNvPr id="9" name="Rettangolo">
            <a:extLst>
              <a:ext uri="{FF2B5EF4-FFF2-40B4-BE49-F238E27FC236}">
                <a16:creationId xmlns:a16="http://schemas.microsoft.com/office/drawing/2014/main" id="{99A13F00-A969-458D-B92B-78D7718D86C4}"/>
              </a:ext>
            </a:extLst>
          </p:cNvPr>
          <p:cNvSpPr/>
          <p:nvPr/>
        </p:nvSpPr>
        <p:spPr>
          <a:xfrm>
            <a:off x="4630078" y="973195"/>
            <a:ext cx="3409022" cy="751923"/>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en-US" sz="3300" b="1" dirty="0">
                <a:solidFill>
                  <a:srgbClr val="FFFFFF"/>
                </a:solidFill>
                <a:latin typeface="Muli" panose="00000500000000000000" pitchFamily="2" charset="0"/>
                <a:sym typeface="Helvetica Neue Medium"/>
              </a:rPr>
              <a:t>PŘED COVIDEM</a:t>
            </a:r>
            <a:endParaRPr lang="en-US" sz="3300" b="1" kern="0" dirty="0">
              <a:solidFill>
                <a:srgbClr val="FFFFFF"/>
              </a:solidFill>
              <a:latin typeface="Muli" panose="00000500000000000000" pitchFamily="2" charset="0"/>
              <a:sym typeface="Helvetica Neue Medium"/>
            </a:endParaRPr>
          </a:p>
        </p:txBody>
      </p:sp>
      <p:sp>
        <p:nvSpPr>
          <p:cNvPr id="10" name="Rettangolo">
            <a:extLst>
              <a:ext uri="{FF2B5EF4-FFF2-40B4-BE49-F238E27FC236}">
                <a16:creationId xmlns:a16="http://schemas.microsoft.com/office/drawing/2014/main" id="{14589E62-0728-4632-A50D-B5A77C554EA7}"/>
              </a:ext>
            </a:extLst>
          </p:cNvPr>
          <p:cNvSpPr/>
          <p:nvPr/>
        </p:nvSpPr>
        <p:spPr>
          <a:xfrm>
            <a:off x="4114372" y="2584086"/>
            <a:ext cx="4451951" cy="535648"/>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300" b="1" dirty="0">
                <a:solidFill>
                  <a:srgbClr val="FFFFFF"/>
                </a:solidFill>
                <a:latin typeface="Muli" panose="00000500000000000000" pitchFamily="2" charset="0"/>
                <a:sym typeface="Helvetica Neue Medium"/>
              </a:rPr>
              <a:t>HODNĚ NÁVŠTĚV SALONU</a:t>
            </a:r>
            <a:endParaRPr lang="it-IT" sz="2300" b="1" kern="0" dirty="0">
              <a:solidFill>
                <a:srgbClr val="FFFFFF"/>
              </a:solidFill>
              <a:latin typeface="Muli" panose="00000500000000000000" pitchFamily="2" charset="0"/>
              <a:sym typeface="Helvetica Neue Medium"/>
            </a:endParaRPr>
          </a:p>
        </p:txBody>
      </p:sp>
      <p:sp>
        <p:nvSpPr>
          <p:cNvPr id="12" name="Rettangolo">
            <a:extLst>
              <a:ext uri="{FF2B5EF4-FFF2-40B4-BE49-F238E27FC236}">
                <a16:creationId xmlns:a16="http://schemas.microsoft.com/office/drawing/2014/main" id="{1368ECDF-DE83-4262-B33B-254792DEF16F}"/>
              </a:ext>
            </a:extLst>
          </p:cNvPr>
          <p:cNvSpPr/>
          <p:nvPr/>
        </p:nvSpPr>
        <p:spPr>
          <a:xfrm>
            <a:off x="4114372" y="3470443"/>
            <a:ext cx="4451951" cy="535648"/>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a:r>
              <a:rPr lang="en-US" sz="2300" b="1" dirty="0">
                <a:solidFill>
                  <a:srgbClr val="FFFFFF"/>
                </a:solidFill>
                <a:latin typeface="Muli" panose="00000500000000000000" pitchFamily="2" charset="0"/>
                <a:sym typeface="Helvetica Neue Medium"/>
              </a:rPr>
              <a:t>1 HODINA NA BARVENÍ</a:t>
            </a:r>
          </a:p>
        </p:txBody>
      </p:sp>
      <p:sp>
        <p:nvSpPr>
          <p:cNvPr id="13" name="Rettangolo">
            <a:extLst>
              <a:ext uri="{FF2B5EF4-FFF2-40B4-BE49-F238E27FC236}">
                <a16:creationId xmlns:a16="http://schemas.microsoft.com/office/drawing/2014/main" id="{A3C58365-90C9-4088-987F-997C77AE024A}"/>
              </a:ext>
            </a:extLst>
          </p:cNvPr>
          <p:cNvSpPr/>
          <p:nvPr/>
        </p:nvSpPr>
        <p:spPr>
          <a:xfrm>
            <a:off x="1470661" y="4344134"/>
            <a:ext cx="9755124" cy="535648"/>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a:r>
              <a:rPr lang="pl-PL" sz="2300" b="1" dirty="0">
                <a:solidFill>
                  <a:srgbClr val="FFFFFF"/>
                </a:solidFill>
                <a:latin typeface="Muli" panose="00000500000000000000" pitchFamily="2" charset="0"/>
                <a:sym typeface="Helvetica Neue Medium"/>
              </a:rPr>
              <a:t>DOSTATEK PRACOVNÍCH KŘESEL A KADEŘNIC V JEDNOM SALONU</a:t>
            </a:r>
            <a:endParaRPr lang="en-US" sz="2300" b="1" dirty="0">
              <a:solidFill>
                <a:srgbClr val="FFFFFF"/>
              </a:solidFill>
              <a:latin typeface="Muli" panose="00000500000000000000" pitchFamily="2" charset="0"/>
              <a:sym typeface="Helvetica Neue Medium"/>
            </a:endParaRPr>
          </a:p>
        </p:txBody>
      </p:sp>
    </p:spTree>
    <p:extLst>
      <p:ext uri="{BB962C8B-B14F-4D97-AF65-F5344CB8AC3E}">
        <p14:creationId xmlns:p14="http://schemas.microsoft.com/office/powerpoint/2010/main" val="24585371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rrucchieri ed Estetisti confidano in Regione Lombardia | Radio Lombardia">
            <a:extLst>
              <a:ext uri="{FF2B5EF4-FFF2-40B4-BE49-F238E27FC236}">
                <a16:creationId xmlns:a16="http://schemas.microsoft.com/office/drawing/2014/main" id="{0D4F4959-BCB6-4645-B9F3-CCC71E130728}"/>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14408" y="655510"/>
            <a:ext cx="11015352" cy="620249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a:extLst>
              <a:ext uri="{FF2B5EF4-FFF2-40B4-BE49-F238E27FC236}">
                <a16:creationId xmlns:a16="http://schemas.microsoft.com/office/drawing/2014/main" id="{01F0E922-F6EF-4432-B7AA-0730A36D3963}"/>
              </a:ext>
            </a:extLst>
          </p:cNvPr>
          <p:cNvSpPr/>
          <p:nvPr/>
        </p:nvSpPr>
        <p:spPr>
          <a:xfrm>
            <a:off x="4829291" y="-12700"/>
            <a:ext cx="2933965"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dirty="0">
                <a:solidFill>
                  <a:srgbClr val="FFFFFF"/>
                </a:solidFill>
                <a:latin typeface="Muli" panose="00000500000000000000" pitchFamily="2" charset="0"/>
                <a:sym typeface="Helvetica Neue Medium"/>
              </a:rPr>
              <a:t>HODNOTA ČASU</a:t>
            </a:r>
            <a:endParaRPr lang="it-IT" sz="2200" kern="0" dirty="0">
              <a:solidFill>
                <a:srgbClr val="FFFFFF"/>
              </a:solidFill>
              <a:latin typeface="Muli" panose="00000500000000000000" pitchFamily="2" charset="0"/>
              <a:sym typeface="Helvetica Neue Medium"/>
            </a:endParaRPr>
          </a:p>
        </p:txBody>
      </p:sp>
      <p:sp>
        <p:nvSpPr>
          <p:cNvPr id="9" name="Rettangolo">
            <a:extLst>
              <a:ext uri="{FF2B5EF4-FFF2-40B4-BE49-F238E27FC236}">
                <a16:creationId xmlns:a16="http://schemas.microsoft.com/office/drawing/2014/main" id="{99A13F00-A969-458D-B92B-78D7718D86C4}"/>
              </a:ext>
            </a:extLst>
          </p:cNvPr>
          <p:cNvSpPr/>
          <p:nvPr/>
        </p:nvSpPr>
        <p:spPr>
          <a:xfrm>
            <a:off x="2994273" y="852027"/>
            <a:ext cx="6604000" cy="751923"/>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en-US" sz="3300" b="1" dirty="0">
                <a:solidFill>
                  <a:srgbClr val="FFFFFF"/>
                </a:solidFill>
                <a:latin typeface="Muli" panose="00000500000000000000" pitchFamily="2" charset="0"/>
                <a:sym typeface="Helvetica Neue Medium"/>
              </a:rPr>
              <a:t>V PRŮBĚHU PANDEMIE COVID</a:t>
            </a:r>
            <a:endParaRPr lang="en-US" sz="3300" b="1" kern="0" dirty="0">
              <a:solidFill>
                <a:srgbClr val="FFFFFF"/>
              </a:solidFill>
              <a:latin typeface="Muli" panose="00000500000000000000" pitchFamily="2" charset="0"/>
              <a:sym typeface="Helvetica Neue Medium"/>
            </a:endParaRPr>
          </a:p>
        </p:txBody>
      </p:sp>
      <p:sp>
        <p:nvSpPr>
          <p:cNvPr id="10" name="Rettangolo">
            <a:extLst>
              <a:ext uri="{FF2B5EF4-FFF2-40B4-BE49-F238E27FC236}">
                <a16:creationId xmlns:a16="http://schemas.microsoft.com/office/drawing/2014/main" id="{14589E62-0728-4632-A50D-B5A77C554EA7}"/>
              </a:ext>
            </a:extLst>
          </p:cNvPr>
          <p:cNvSpPr/>
          <p:nvPr/>
        </p:nvSpPr>
        <p:spPr>
          <a:xfrm>
            <a:off x="1216152" y="2584086"/>
            <a:ext cx="4968748" cy="535648"/>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700" b="1" kern="0" dirty="0">
                <a:solidFill>
                  <a:srgbClr val="FFFFFF"/>
                </a:solidFill>
                <a:latin typeface="Muli" panose="00000500000000000000" pitchFamily="2" charset="0"/>
                <a:sym typeface="Helvetica Neue Medium"/>
              </a:rPr>
              <a:t>MÉNĚ PRACOVNÍCH KŘESEL</a:t>
            </a:r>
            <a:endParaRPr lang="it-IT" sz="2700" b="1" kern="0" dirty="0">
              <a:solidFill>
                <a:srgbClr val="FFFFFF"/>
              </a:solidFill>
              <a:latin typeface="Muli" panose="00000500000000000000" pitchFamily="2" charset="0"/>
              <a:sym typeface="Helvetica Neue Medium"/>
            </a:endParaRPr>
          </a:p>
        </p:txBody>
      </p:sp>
      <p:sp>
        <p:nvSpPr>
          <p:cNvPr id="12" name="Rettangolo">
            <a:extLst>
              <a:ext uri="{FF2B5EF4-FFF2-40B4-BE49-F238E27FC236}">
                <a16:creationId xmlns:a16="http://schemas.microsoft.com/office/drawing/2014/main" id="{1368ECDF-DE83-4262-B33B-254792DEF16F}"/>
              </a:ext>
            </a:extLst>
          </p:cNvPr>
          <p:cNvSpPr/>
          <p:nvPr/>
        </p:nvSpPr>
        <p:spPr>
          <a:xfrm>
            <a:off x="4419000" y="3608499"/>
            <a:ext cx="4224187" cy="535648"/>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a:r>
              <a:rPr lang="en-US" sz="2700" b="1" dirty="0">
                <a:solidFill>
                  <a:srgbClr val="FFFFFF"/>
                </a:solidFill>
                <a:latin typeface="Muli" panose="00000500000000000000" pitchFamily="2" charset="0"/>
                <a:sym typeface="Helvetica Neue Medium"/>
              </a:rPr>
              <a:t>MÉNĚ NÁVŠTĚV SALONU</a:t>
            </a:r>
          </a:p>
        </p:txBody>
      </p:sp>
      <p:sp>
        <p:nvSpPr>
          <p:cNvPr id="13" name="Rettangolo">
            <a:extLst>
              <a:ext uri="{FF2B5EF4-FFF2-40B4-BE49-F238E27FC236}">
                <a16:creationId xmlns:a16="http://schemas.microsoft.com/office/drawing/2014/main" id="{A3C58365-90C9-4088-987F-997C77AE024A}"/>
              </a:ext>
            </a:extLst>
          </p:cNvPr>
          <p:cNvSpPr/>
          <p:nvPr/>
        </p:nvSpPr>
        <p:spPr>
          <a:xfrm>
            <a:off x="8846388" y="4969355"/>
            <a:ext cx="2431204" cy="535648"/>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a:r>
              <a:rPr lang="en-US" sz="2700" b="1" dirty="0">
                <a:solidFill>
                  <a:srgbClr val="FFFFFF"/>
                </a:solidFill>
                <a:latin typeface="Muli" panose="00000500000000000000" pitchFamily="2" charset="0"/>
                <a:sym typeface="Helvetica Neue Medium"/>
              </a:rPr>
              <a:t>MÉNĚ PENĚZ</a:t>
            </a:r>
          </a:p>
        </p:txBody>
      </p:sp>
    </p:spTree>
    <p:extLst>
      <p:ext uri="{BB962C8B-B14F-4D97-AF65-F5344CB8AC3E}">
        <p14:creationId xmlns:p14="http://schemas.microsoft.com/office/powerpoint/2010/main" val="23605112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a:extLst>
              <a:ext uri="{FF2B5EF4-FFF2-40B4-BE49-F238E27FC236}">
                <a16:creationId xmlns:a16="http://schemas.microsoft.com/office/drawing/2014/main" id="{01F0E922-F6EF-4432-B7AA-0730A36D3963}"/>
              </a:ext>
            </a:extLst>
          </p:cNvPr>
          <p:cNvSpPr/>
          <p:nvPr/>
        </p:nvSpPr>
        <p:spPr>
          <a:xfrm>
            <a:off x="4829291" y="-12700"/>
            <a:ext cx="2933965"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dirty="0">
                <a:solidFill>
                  <a:srgbClr val="FFFFFF"/>
                </a:solidFill>
                <a:latin typeface="Muli" panose="00000500000000000000" pitchFamily="2" charset="0"/>
                <a:sym typeface="Helvetica Neue Medium"/>
              </a:rPr>
              <a:t>HODNOTA ČASU</a:t>
            </a:r>
            <a:endParaRPr lang="it-IT" sz="2200" kern="0" dirty="0">
              <a:solidFill>
                <a:srgbClr val="FFFFFF"/>
              </a:solidFill>
              <a:latin typeface="Muli" panose="00000500000000000000" pitchFamily="2" charset="0"/>
              <a:sym typeface="Helvetica Neue Medium"/>
            </a:endParaRPr>
          </a:p>
        </p:txBody>
      </p:sp>
      <p:sp>
        <p:nvSpPr>
          <p:cNvPr id="9" name="Rettangolo">
            <a:extLst>
              <a:ext uri="{FF2B5EF4-FFF2-40B4-BE49-F238E27FC236}">
                <a16:creationId xmlns:a16="http://schemas.microsoft.com/office/drawing/2014/main" id="{99A13F00-A969-458D-B92B-78D7718D86C4}"/>
              </a:ext>
            </a:extLst>
          </p:cNvPr>
          <p:cNvSpPr/>
          <p:nvPr/>
        </p:nvSpPr>
        <p:spPr>
          <a:xfrm>
            <a:off x="1372318" y="760553"/>
            <a:ext cx="10195907" cy="751923"/>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en-US" sz="2700" b="1" kern="0" dirty="0">
                <a:solidFill>
                  <a:srgbClr val="FFFFFF"/>
                </a:solidFill>
                <a:latin typeface="Muli" panose="00000500000000000000" pitchFamily="2" charset="0"/>
                <a:sym typeface="Helvetica Neue Medium"/>
              </a:rPr>
              <a:t>COVID PANDEMIE ZMĚNILA MANAGEMENT ČASU V SALONU</a:t>
            </a:r>
          </a:p>
        </p:txBody>
      </p:sp>
      <p:sp>
        <p:nvSpPr>
          <p:cNvPr id="10" name="Rettangolo">
            <a:extLst>
              <a:ext uri="{FF2B5EF4-FFF2-40B4-BE49-F238E27FC236}">
                <a16:creationId xmlns:a16="http://schemas.microsoft.com/office/drawing/2014/main" id="{14589E62-0728-4632-A50D-B5A77C554EA7}"/>
              </a:ext>
            </a:extLst>
          </p:cNvPr>
          <p:cNvSpPr/>
          <p:nvPr/>
        </p:nvSpPr>
        <p:spPr>
          <a:xfrm>
            <a:off x="1043134" y="5610910"/>
            <a:ext cx="4913381" cy="75192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4800" b="1" kern="0" dirty="0">
                <a:solidFill>
                  <a:srgbClr val="FFFFFF"/>
                </a:solidFill>
                <a:latin typeface="Muli" panose="00000500000000000000" pitchFamily="2" charset="0"/>
                <a:sym typeface="Helvetica Neue Medium"/>
              </a:rPr>
              <a:t>RYCHLÝ SERVIS</a:t>
            </a:r>
            <a:endParaRPr lang="it-IT" sz="4800" b="1" kern="0" dirty="0">
              <a:solidFill>
                <a:srgbClr val="FFFFFF"/>
              </a:solidFill>
              <a:latin typeface="Muli" panose="00000500000000000000" pitchFamily="2" charset="0"/>
              <a:sym typeface="Helvetica Neue Medium"/>
            </a:endParaRPr>
          </a:p>
        </p:txBody>
      </p:sp>
      <p:pic>
        <p:nvPicPr>
          <p:cNvPr id="3074" name="Picture 2" descr="Time Is Money - Marketing | Impact On Hold Messaging">
            <a:extLst>
              <a:ext uri="{FF2B5EF4-FFF2-40B4-BE49-F238E27FC236}">
                <a16:creationId xmlns:a16="http://schemas.microsoft.com/office/drawing/2014/main" id="{9B5C26C4-E0D0-4EAC-8FAA-6F06A5772C9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9340" y="1583812"/>
            <a:ext cx="9447365" cy="3690377"/>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a:extLst>
              <a:ext uri="{FF2B5EF4-FFF2-40B4-BE49-F238E27FC236}">
                <a16:creationId xmlns:a16="http://schemas.microsoft.com/office/drawing/2014/main" id="{EB5D4801-C7E3-4420-A371-701AC3F28119}"/>
              </a:ext>
            </a:extLst>
          </p:cNvPr>
          <p:cNvSpPr/>
          <p:nvPr/>
        </p:nvSpPr>
        <p:spPr>
          <a:xfrm>
            <a:off x="6003408" y="5610910"/>
            <a:ext cx="5564817" cy="751923"/>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a:r>
              <a:rPr lang="en-US" sz="4800" b="1" dirty="0">
                <a:solidFill>
                  <a:srgbClr val="FFFFFF"/>
                </a:solidFill>
                <a:latin typeface="Muli" panose="00000500000000000000" pitchFamily="2" charset="0"/>
                <a:sym typeface="Helvetica Neue Medium"/>
              </a:rPr>
              <a:t>PROFESIONALITA</a:t>
            </a:r>
          </a:p>
        </p:txBody>
      </p:sp>
    </p:spTree>
    <p:extLst>
      <p:ext uri="{BB962C8B-B14F-4D97-AF65-F5344CB8AC3E}">
        <p14:creationId xmlns:p14="http://schemas.microsoft.com/office/powerpoint/2010/main" val="36390129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extLst>
              <a:ext uri="{FF2B5EF4-FFF2-40B4-BE49-F238E27FC236}">
                <a16:creationId xmlns:a16="http://schemas.microsoft.com/office/drawing/2014/main" id="{637F0B95-DFE4-4537-B199-3A5908C701FF}"/>
              </a:ext>
            </a:extLst>
          </p:cNvPr>
          <p:cNvSpPr/>
          <p:nvPr/>
        </p:nvSpPr>
        <p:spPr>
          <a:xfrm>
            <a:off x="1811412" y="5333253"/>
            <a:ext cx="9410770" cy="849339"/>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b="1" kern="0" dirty="0">
                <a:solidFill>
                  <a:srgbClr val="FFFFFF"/>
                </a:solidFill>
                <a:latin typeface="Muli" panose="00000500000000000000" pitchFamily="2" charset="0"/>
                <a:sym typeface="Helvetica Neue Medium"/>
              </a:rPr>
              <a:t>NOVÁ PROFESIONÁLNÍ ŘADA BAREV FANOLA </a:t>
            </a:r>
            <a:br>
              <a:rPr lang="cs-CZ" sz="2200" b="1" kern="0" dirty="0">
                <a:solidFill>
                  <a:srgbClr val="FFFFFF"/>
                </a:solidFill>
                <a:latin typeface="Muli" panose="00000500000000000000" pitchFamily="2" charset="0"/>
                <a:sym typeface="Helvetica Neue Medium"/>
              </a:rPr>
            </a:br>
            <a:r>
              <a:rPr lang="it-IT" sz="2200" b="1" kern="0" dirty="0">
                <a:solidFill>
                  <a:srgbClr val="FFFFFF"/>
                </a:solidFill>
                <a:latin typeface="Muli" panose="00000500000000000000" pitchFamily="2" charset="0"/>
                <a:sym typeface="Helvetica Neue Medium"/>
              </a:rPr>
              <a:t>S DOBOU PŮSOBENÍ JEN 10 MINUT</a:t>
            </a:r>
          </a:p>
        </p:txBody>
      </p:sp>
      <p:grpSp>
        <p:nvGrpSpPr>
          <p:cNvPr id="10" name="Gruppo 9">
            <a:extLst>
              <a:ext uri="{FF2B5EF4-FFF2-40B4-BE49-F238E27FC236}">
                <a16:creationId xmlns:a16="http://schemas.microsoft.com/office/drawing/2014/main" id="{B796EAA0-2BED-48B0-BF43-193F6B170511}"/>
              </a:ext>
            </a:extLst>
          </p:cNvPr>
          <p:cNvGrpSpPr/>
          <p:nvPr/>
        </p:nvGrpSpPr>
        <p:grpSpPr>
          <a:xfrm>
            <a:off x="3603480" y="384052"/>
            <a:ext cx="5488566" cy="4949201"/>
            <a:chOff x="7206960" y="768103"/>
            <a:chExt cx="10977131" cy="9898402"/>
          </a:xfrm>
        </p:grpSpPr>
        <p:pic>
          <p:nvPicPr>
            <p:cNvPr id="6" name="Immagine 5">
              <a:extLst>
                <a:ext uri="{FF2B5EF4-FFF2-40B4-BE49-F238E27FC236}">
                  <a16:creationId xmlns:a16="http://schemas.microsoft.com/office/drawing/2014/main" id="{952FFC2B-F86C-4770-959D-8A2B123F7A67}"/>
                </a:ext>
              </a:extLst>
            </p:cNvPr>
            <p:cNvPicPr>
              <a:picLocks noChangeAspect="1"/>
            </p:cNvPicPr>
            <p:nvPr/>
          </p:nvPicPr>
          <p:blipFill>
            <a:blip r:embed="rId2"/>
            <a:stretch>
              <a:fillRect/>
            </a:stretch>
          </p:blipFill>
          <p:spPr>
            <a:xfrm>
              <a:off x="7534912" y="3429643"/>
              <a:ext cx="10649179" cy="7236862"/>
            </a:xfrm>
            <a:prstGeom prst="rect">
              <a:avLst/>
            </a:prstGeom>
          </p:spPr>
        </p:pic>
        <p:pic>
          <p:nvPicPr>
            <p:cNvPr id="9" name="Immagine 8">
              <a:extLst>
                <a:ext uri="{FF2B5EF4-FFF2-40B4-BE49-F238E27FC236}">
                  <a16:creationId xmlns:a16="http://schemas.microsoft.com/office/drawing/2014/main" id="{BE21C41E-3141-4E20-9FCA-BD785708B91E}"/>
                </a:ext>
              </a:extLst>
            </p:cNvPr>
            <p:cNvPicPr>
              <a:picLocks noChangeAspect="1"/>
            </p:cNvPicPr>
            <p:nvPr/>
          </p:nvPicPr>
          <p:blipFill>
            <a:blip r:embed="rId3"/>
            <a:stretch>
              <a:fillRect/>
            </a:stretch>
          </p:blipFill>
          <p:spPr>
            <a:xfrm>
              <a:off x="7206960" y="768103"/>
              <a:ext cx="10528750" cy="3296037"/>
            </a:xfrm>
            <a:prstGeom prst="rect">
              <a:avLst/>
            </a:prstGeom>
          </p:spPr>
        </p:pic>
      </p:grpSp>
    </p:spTree>
    <p:extLst>
      <p:ext uri="{BB962C8B-B14F-4D97-AF65-F5344CB8AC3E}">
        <p14:creationId xmlns:p14="http://schemas.microsoft.com/office/powerpoint/2010/main" val="1991437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Effect transition="in" filter="fade">
                                      <p:cBhvr>
                                        <p:cTn id="9" dur="1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Effect transition="in" filter="fade">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4076716" y="2728528"/>
            <a:ext cx="6819985" cy="29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20000"/>
              </a:lnSpc>
              <a:spcBef>
                <a:spcPts val="0"/>
              </a:spcBef>
              <a:defRPr sz="2400">
                <a:latin typeface="Muli Light"/>
                <a:ea typeface="Muli Light"/>
                <a:cs typeface="Muli Light"/>
                <a:sym typeface="Muli Light"/>
              </a:defRPr>
            </a:lvl1pPr>
          </a:lstStyle>
          <a:p>
            <a:pPr algn="just" defTabSz="228600" hangingPunct="0">
              <a:defRPr/>
            </a:pPr>
            <a:endParaRPr lang="it-IT" sz="1400" kern="0" dirty="0">
              <a:solidFill>
                <a:srgbClr val="000000"/>
              </a:solidFill>
              <a:latin typeface="Muli" panose="00000500000000000000" pitchFamily="2" charset="0"/>
            </a:endParaRPr>
          </a:p>
        </p:txBody>
      </p:sp>
      <p:sp>
        <p:nvSpPr>
          <p:cNvPr id="170" name="Rettangolo"/>
          <p:cNvSpPr/>
          <p:nvPr/>
        </p:nvSpPr>
        <p:spPr>
          <a:xfrm>
            <a:off x="4230495" y="-12700"/>
            <a:ext cx="3741507"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endParaRPr lang="it-IT" sz="1600" kern="0">
              <a:solidFill>
                <a:srgbClr val="FFFFFF"/>
              </a:solidFill>
              <a:latin typeface="Helvetica Neue Medium"/>
              <a:sym typeface="Helvetica Neue Medium"/>
            </a:endParaRPr>
          </a:p>
        </p:txBody>
      </p:sp>
      <p:sp>
        <p:nvSpPr>
          <p:cNvPr id="171" name="TITOLO SEZIONE"/>
          <p:cNvSpPr txBox="1"/>
          <p:nvPr/>
        </p:nvSpPr>
        <p:spPr>
          <a:xfrm>
            <a:off x="4394338" y="74195"/>
            <a:ext cx="3413821"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ctr">
              <a:defRPr sz="4000">
                <a:solidFill>
                  <a:srgbClr val="FFFFFF"/>
                </a:solidFill>
                <a:latin typeface="Muli Light"/>
                <a:ea typeface="Muli Light"/>
                <a:cs typeface="Muli Light"/>
                <a:sym typeface="Muli Light"/>
              </a:defRPr>
            </a:lvl1pPr>
          </a:lstStyle>
          <a:p>
            <a:pPr defTabSz="1219169" hangingPunct="0">
              <a:lnSpc>
                <a:spcPct val="90000"/>
              </a:lnSpc>
              <a:spcBef>
                <a:spcPts val="2250"/>
              </a:spcBef>
              <a:defRPr/>
            </a:pPr>
            <a:r>
              <a:rPr lang="it-IT" sz="2000" kern="0" dirty="0"/>
              <a:t>CÍL</a:t>
            </a:r>
          </a:p>
        </p:txBody>
      </p:sp>
      <p:sp>
        <p:nvSpPr>
          <p:cNvPr id="4" name="Rettangolo">
            <a:extLst>
              <a:ext uri="{FF2B5EF4-FFF2-40B4-BE49-F238E27FC236}">
                <a16:creationId xmlns:a16="http://schemas.microsoft.com/office/drawing/2014/main" id="{389E0C5D-1C32-4371-8D73-B0A1FE958D3A}"/>
              </a:ext>
            </a:extLst>
          </p:cNvPr>
          <p:cNvSpPr/>
          <p:nvPr/>
        </p:nvSpPr>
        <p:spPr>
          <a:xfrm>
            <a:off x="569866" y="1219095"/>
            <a:ext cx="7648943" cy="917346"/>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en-US" sz="2700" b="1" kern="0" dirty="0">
                <a:solidFill>
                  <a:srgbClr val="FFFFFF"/>
                </a:solidFill>
                <a:latin typeface="Muli" panose="00000500000000000000" pitchFamily="2" charset="0"/>
                <a:sym typeface="Helvetica Neue Medium"/>
              </a:rPr>
              <a:t>ZAMĚŘENÍ NA TECHNICKÉ PRODUKTY</a:t>
            </a:r>
            <a:endParaRPr lang="it-IT" sz="2700" b="1" kern="0" dirty="0">
              <a:solidFill>
                <a:srgbClr val="FFFFFF"/>
              </a:solidFill>
              <a:latin typeface="Muli" panose="00000500000000000000" pitchFamily="2" charset="0"/>
              <a:sym typeface="Helvetica Neue Medium"/>
            </a:endParaRPr>
          </a:p>
        </p:txBody>
      </p:sp>
      <p:sp>
        <p:nvSpPr>
          <p:cNvPr id="5" name="Rettangolo">
            <a:extLst>
              <a:ext uri="{FF2B5EF4-FFF2-40B4-BE49-F238E27FC236}">
                <a16:creationId xmlns:a16="http://schemas.microsoft.com/office/drawing/2014/main" id="{12F65F3A-8487-4598-ACEB-A5C691525697}"/>
              </a:ext>
            </a:extLst>
          </p:cNvPr>
          <p:cNvSpPr/>
          <p:nvPr/>
        </p:nvSpPr>
        <p:spPr>
          <a:xfrm>
            <a:off x="1219130" y="2626957"/>
            <a:ext cx="10336108" cy="1376019"/>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700" b="1" kern="0" dirty="0">
                <a:solidFill>
                  <a:srgbClr val="FFFFFF"/>
                </a:solidFill>
                <a:latin typeface="Muli" panose="00000500000000000000" pitchFamily="2" charset="0"/>
                <a:sym typeface="Helvetica Neue Medium"/>
              </a:rPr>
              <a:t>NOVÁ ŘADA BAREV ODRÁŽEJÍCÍ </a:t>
            </a:r>
            <a:br>
              <a:rPr lang="cs-CZ" sz="2700" b="1" kern="0" dirty="0">
                <a:solidFill>
                  <a:srgbClr val="FFFFFF"/>
                </a:solidFill>
                <a:latin typeface="Muli" panose="00000500000000000000" pitchFamily="2" charset="0"/>
                <a:sym typeface="Helvetica Neue Medium"/>
              </a:rPr>
            </a:br>
            <a:r>
              <a:rPr lang="en-US" sz="2700" b="1" kern="0" dirty="0">
                <a:solidFill>
                  <a:srgbClr val="FFFFFF"/>
                </a:solidFill>
                <a:latin typeface="Muli" panose="00000500000000000000" pitchFamily="2" charset="0"/>
                <a:sym typeface="Helvetica Neue Medium"/>
              </a:rPr>
              <a:t>DYNAMICKOU FILOSOFII ZNAČKY</a:t>
            </a:r>
            <a:endParaRPr lang="it-IT" sz="2700" b="1" kern="0" dirty="0">
              <a:solidFill>
                <a:srgbClr val="FFFFFF"/>
              </a:solidFill>
              <a:latin typeface="Muli" panose="00000500000000000000" pitchFamily="2" charset="0"/>
              <a:sym typeface="Helvetica Neue Medium"/>
            </a:endParaRPr>
          </a:p>
        </p:txBody>
      </p:sp>
      <p:sp>
        <p:nvSpPr>
          <p:cNvPr id="6" name="Rettangolo">
            <a:extLst>
              <a:ext uri="{FF2B5EF4-FFF2-40B4-BE49-F238E27FC236}">
                <a16:creationId xmlns:a16="http://schemas.microsoft.com/office/drawing/2014/main" id="{0E04FCEC-E312-46A1-A9C6-7358E025F271}"/>
              </a:ext>
            </a:extLst>
          </p:cNvPr>
          <p:cNvSpPr/>
          <p:nvPr/>
        </p:nvSpPr>
        <p:spPr>
          <a:xfrm>
            <a:off x="1686721" y="4493492"/>
            <a:ext cx="10336108" cy="1376016"/>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700" b="1" kern="0" dirty="0">
                <a:solidFill>
                  <a:srgbClr val="FFFFFF"/>
                </a:solidFill>
                <a:latin typeface="Muli" panose="00000500000000000000" pitchFamily="2" charset="0"/>
                <a:sym typeface="Helvetica Neue Medium"/>
              </a:rPr>
              <a:t>VYZDVIHNUTÍ MOMENTÁLNÍCH POTŘEB TRHU </a:t>
            </a:r>
            <a:br>
              <a:rPr lang="cs-CZ" sz="2700" b="1" kern="0" dirty="0">
                <a:solidFill>
                  <a:srgbClr val="FFFFFF"/>
                </a:solidFill>
                <a:latin typeface="Muli" panose="00000500000000000000" pitchFamily="2" charset="0"/>
                <a:sym typeface="Helvetica Neue Medium"/>
              </a:rPr>
            </a:br>
            <a:r>
              <a:rPr lang="en-US" sz="2700" b="1" kern="0" dirty="0">
                <a:solidFill>
                  <a:srgbClr val="FFFFFF"/>
                </a:solidFill>
                <a:latin typeface="Muli" panose="00000500000000000000" pitchFamily="2" charset="0"/>
                <a:sym typeface="Helvetica Neue Medium"/>
              </a:rPr>
              <a:t>A TRENDU RYCHLÝCH KOSMETICKÝCH OŠETŘENÍ</a:t>
            </a:r>
            <a:endParaRPr lang="it-IT" sz="2700" b="1" kern="0" dirty="0">
              <a:solidFill>
                <a:srgbClr val="FFFFFF"/>
              </a:solidFill>
              <a:latin typeface="Muli" panose="00000500000000000000" pitchFamily="2" charset="0"/>
              <a:sym typeface="Helvetica Neue Medium"/>
            </a:endParaRPr>
          </a:p>
        </p:txBody>
      </p:sp>
    </p:spTree>
    <p:extLst>
      <p:ext uri="{BB962C8B-B14F-4D97-AF65-F5344CB8AC3E}">
        <p14:creationId xmlns:p14="http://schemas.microsoft.com/office/powerpoint/2010/main" val="40541735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4064453" y="2655161"/>
            <a:ext cx="6819985" cy="29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20000"/>
              </a:lnSpc>
              <a:spcBef>
                <a:spcPts val="0"/>
              </a:spcBef>
              <a:defRPr sz="2400">
                <a:latin typeface="Muli Light"/>
                <a:ea typeface="Muli Light"/>
                <a:cs typeface="Muli Light"/>
                <a:sym typeface="Muli Light"/>
              </a:defRPr>
            </a:lvl1pPr>
          </a:lstStyle>
          <a:p>
            <a:pPr algn="just" defTabSz="228600" hangingPunct="0">
              <a:defRPr/>
            </a:pPr>
            <a:endParaRPr lang="it-IT" sz="1400" kern="0" dirty="0">
              <a:solidFill>
                <a:srgbClr val="000000"/>
              </a:solidFill>
              <a:latin typeface="Muli" panose="00000500000000000000" pitchFamily="2" charset="0"/>
            </a:endParaRPr>
          </a:p>
        </p:txBody>
      </p:sp>
      <p:sp>
        <p:nvSpPr>
          <p:cNvPr id="170" name="Rettangolo"/>
          <p:cNvSpPr/>
          <p:nvPr/>
        </p:nvSpPr>
        <p:spPr>
          <a:xfrm>
            <a:off x="4230495" y="-12700"/>
            <a:ext cx="3741507"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endParaRPr lang="it-IT" sz="1600" kern="0">
              <a:solidFill>
                <a:srgbClr val="FFFFFF"/>
              </a:solidFill>
              <a:latin typeface="Helvetica Neue Medium"/>
              <a:sym typeface="Helvetica Neue Medium"/>
            </a:endParaRPr>
          </a:p>
        </p:txBody>
      </p:sp>
      <p:sp>
        <p:nvSpPr>
          <p:cNvPr id="171" name="TITOLO SEZIONE"/>
          <p:cNvSpPr txBox="1"/>
          <p:nvPr/>
        </p:nvSpPr>
        <p:spPr>
          <a:xfrm>
            <a:off x="4394338" y="74195"/>
            <a:ext cx="3413821"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ctr">
              <a:defRPr sz="4000">
                <a:solidFill>
                  <a:srgbClr val="FFFFFF"/>
                </a:solidFill>
                <a:latin typeface="Muli Light"/>
                <a:ea typeface="Muli Light"/>
                <a:cs typeface="Muli Light"/>
                <a:sym typeface="Muli Light"/>
              </a:defRPr>
            </a:lvl1pPr>
          </a:lstStyle>
          <a:p>
            <a:pPr defTabSz="1219169" hangingPunct="0">
              <a:lnSpc>
                <a:spcPct val="90000"/>
              </a:lnSpc>
              <a:spcBef>
                <a:spcPts val="2250"/>
              </a:spcBef>
              <a:defRPr/>
            </a:pPr>
            <a:r>
              <a:rPr lang="it-IT" sz="2000" kern="0" dirty="0"/>
              <a:t>KLÍČOVÉ BODY</a:t>
            </a:r>
          </a:p>
        </p:txBody>
      </p:sp>
      <p:sp>
        <p:nvSpPr>
          <p:cNvPr id="4" name="Rettangolo">
            <a:extLst>
              <a:ext uri="{FF2B5EF4-FFF2-40B4-BE49-F238E27FC236}">
                <a16:creationId xmlns:a16="http://schemas.microsoft.com/office/drawing/2014/main" id="{389E0C5D-1C32-4371-8D73-B0A1FE958D3A}"/>
              </a:ext>
            </a:extLst>
          </p:cNvPr>
          <p:cNvSpPr/>
          <p:nvPr/>
        </p:nvSpPr>
        <p:spPr>
          <a:xfrm>
            <a:off x="1307563" y="1562352"/>
            <a:ext cx="8562010" cy="917346"/>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algn="ctr" defTabSz="825500" hangingPunct="0">
              <a:lnSpc>
                <a:spcPct val="90000"/>
              </a:lnSpc>
              <a:spcBef>
                <a:spcPts val="2250"/>
              </a:spcBef>
              <a:defRPr/>
            </a:pPr>
            <a:r>
              <a:rPr lang="en-US" sz="2200" b="1" kern="0" dirty="0">
                <a:solidFill>
                  <a:srgbClr val="FFFFFF"/>
                </a:solidFill>
                <a:latin typeface="Muli" panose="00000500000000000000" pitchFamily="2" charset="0"/>
                <a:sym typeface="Helvetica Neue Medium"/>
              </a:rPr>
              <a:t>MOŽNOST KADEŘNÍKA ZVLÁDNOUT VÍCE KLIENTŮ </a:t>
            </a:r>
            <a:br>
              <a:rPr lang="cs-CZ" sz="2200" b="1" kern="0" dirty="0">
                <a:solidFill>
                  <a:srgbClr val="FFFFFF"/>
                </a:solidFill>
                <a:latin typeface="Muli" panose="00000500000000000000" pitchFamily="2" charset="0"/>
                <a:sym typeface="Helvetica Neue Medium"/>
              </a:rPr>
            </a:br>
            <a:r>
              <a:rPr lang="en-US" sz="2200" b="1" kern="0" dirty="0">
                <a:solidFill>
                  <a:srgbClr val="FFFFFF"/>
                </a:solidFill>
                <a:latin typeface="Muli" panose="00000500000000000000" pitchFamily="2" charset="0"/>
                <a:sym typeface="Helvetica Neue Medium"/>
              </a:rPr>
              <a:t>BĚHEM DNE *</a:t>
            </a:r>
            <a:endParaRPr lang="it-IT" sz="2200" b="1" kern="0" dirty="0">
              <a:solidFill>
                <a:srgbClr val="FFFFFF"/>
              </a:solidFill>
              <a:latin typeface="Muli" panose="00000500000000000000" pitchFamily="2" charset="0"/>
              <a:sym typeface="Helvetica Neue Medium"/>
            </a:endParaRPr>
          </a:p>
        </p:txBody>
      </p:sp>
      <p:sp>
        <p:nvSpPr>
          <p:cNvPr id="6" name="Rettangolo">
            <a:extLst>
              <a:ext uri="{FF2B5EF4-FFF2-40B4-BE49-F238E27FC236}">
                <a16:creationId xmlns:a16="http://schemas.microsoft.com/office/drawing/2014/main" id="{0E04FCEC-E312-46A1-A9C6-7358E025F271}"/>
              </a:ext>
            </a:extLst>
          </p:cNvPr>
          <p:cNvSpPr/>
          <p:nvPr/>
        </p:nvSpPr>
        <p:spPr>
          <a:xfrm>
            <a:off x="1295300" y="3864664"/>
            <a:ext cx="8574274" cy="906672"/>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200" b="1" kern="0" dirty="0">
                <a:solidFill>
                  <a:srgbClr val="FFFFFF"/>
                </a:solidFill>
                <a:latin typeface="Muli" panose="00000500000000000000" pitchFamily="2" charset="0"/>
                <a:sym typeface="Helvetica Neue Medium"/>
              </a:rPr>
              <a:t>KOMPAKTNÍ ŘADA BAREV S MALÝM OVLIVNĚNÍM HODNOTY SKLADU (PRO VELKOOBCHODY I KADEŘNÍKY)</a:t>
            </a:r>
            <a:endParaRPr lang="it-IT" sz="2200" b="1" kern="0" dirty="0">
              <a:solidFill>
                <a:srgbClr val="FFFFFF"/>
              </a:solidFill>
              <a:latin typeface="Muli" panose="00000500000000000000" pitchFamily="2" charset="0"/>
              <a:sym typeface="Helvetica Neue Medium"/>
            </a:endParaRPr>
          </a:p>
        </p:txBody>
      </p:sp>
      <p:sp>
        <p:nvSpPr>
          <p:cNvPr id="2" name="CasellaDiTesto 1">
            <a:extLst>
              <a:ext uri="{FF2B5EF4-FFF2-40B4-BE49-F238E27FC236}">
                <a16:creationId xmlns:a16="http://schemas.microsoft.com/office/drawing/2014/main" id="{A3F24873-7D8E-4A4B-AF50-5E12DA6E5C8F}"/>
              </a:ext>
            </a:extLst>
          </p:cNvPr>
          <p:cNvSpPr txBox="1"/>
          <p:nvPr/>
        </p:nvSpPr>
        <p:spPr>
          <a:xfrm>
            <a:off x="2158637" y="6029302"/>
            <a:ext cx="6650083" cy="586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lnSpc>
                <a:spcPct val="90000"/>
              </a:lnSpc>
              <a:spcBef>
                <a:spcPts val="2250"/>
              </a:spcBef>
            </a:pPr>
            <a:r>
              <a:rPr lang="it-IT" sz="1000" dirty="0">
                <a:solidFill>
                  <a:srgbClr val="000000"/>
                </a:solidFill>
                <a:latin typeface="Muli" panose="00000500000000000000" pitchFamily="2" charset="0"/>
                <a:sym typeface="Helvetica Neue"/>
              </a:rPr>
              <a:t>* ODHADOVANÝ ČAS JEDNOHO SERVISU BARVENÍ = 1 HODINA. S BARVAMI COLOR ZOOM = 30 MINUT</a:t>
            </a:r>
          </a:p>
        </p:txBody>
      </p:sp>
      <p:sp>
        <p:nvSpPr>
          <p:cNvPr id="9" name="Rettangolo">
            <a:extLst>
              <a:ext uri="{FF2B5EF4-FFF2-40B4-BE49-F238E27FC236}">
                <a16:creationId xmlns:a16="http://schemas.microsoft.com/office/drawing/2014/main" id="{4EE116A6-C025-4242-9DFF-50BB525AAFF2}"/>
              </a:ext>
            </a:extLst>
          </p:cNvPr>
          <p:cNvSpPr/>
          <p:nvPr/>
        </p:nvSpPr>
        <p:spPr>
          <a:xfrm>
            <a:off x="1307562" y="2713508"/>
            <a:ext cx="8562011" cy="917346"/>
          </a:xfrm>
          <a:prstGeom prst="rect">
            <a:avLst/>
          </a:prstGeom>
          <a:solidFill>
            <a:srgbClr val="7090D1"/>
          </a:solidFill>
          <a:ln w="12700" cap="flat">
            <a:noFill/>
            <a:miter lim="400000"/>
          </a:ln>
          <a:effectLst/>
        </p:spPr>
        <p:txBody>
          <a:bodyPr wrap="square" lIns="50800" tIns="50800" rIns="50800" bIns="50800" numCol="1" anchor="ctr">
            <a:noAutofit/>
          </a:bodyP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200" b="1" kern="0" dirty="0">
                <a:solidFill>
                  <a:srgbClr val="FFFFFF"/>
                </a:solidFill>
                <a:latin typeface="Muli" panose="00000500000000000000" pitchFamily="2" charset="0"/>
                <a:sym typeface="Helvetica Neue Medium"/>
              </a:rPr>
              <a:t>MOŽNOST RYCHLÝCH SERVISŮ </a:t>
            </a:r>
            <a:br>
              <a:rPr lang="cs-CZ" sz="2200" b="1" kern="0" dirty="0">
                <a:solidFill>
                  <a:srgbClr val="FFFFFF"/>
                </a:solidFill>
                <a:latin typeface="Muli" panose="00000500000000000000" pitchFamily="2" charset="0"/>
                <a:sym typeface="Helvetica Neue Medium"/>
              </a:rPr>
            </a:br>
            <a:r>
              <a:rPr lang="en-US" sz="2200" b="1" kern="0" dirty="0">
                <a:solidFill>
                  <a:srgbClr val="FFFFFF"/>
                </a:solidFill>
                <a:latin typeface="Muli" panose="00000500000000000000" pitchFamily="2" charset="0"/>
                <a:sym typeface="Helvetica Neue Medium"/>
              </a:rPr>
              <a:t>(DOBARVENÍ ODROSTŮ, OBNOVENÍ LESKU A BARVY)</a:t>
            </a:r>
            <a:endParaRPr lang="it-IT" sz="2200" b="1" kern="0" dirty="0">
              <a:solidFill>
                <a:srgbClr val="FFFFFF"/>
              </a:solidFill>
              <a:latin typeface="Muli" panose="00000500000000000000" pitchFamily="2" charset="0"/>
              <a:sym typeface="Helvetica Neue Medium"/>
            </a:endParaRPr>
          </a:p>
        </p:txBody>
      </p:sp>
      <p:pic>
        <p:nvPicPr>
          <p:cNvPr id="1034" name="Picture 10" descr="Key icon - Free download on Iconfinder">
            <a:extLst>
              <a:ext uri="{FF2B5EF4-FFF2-40B4-BE49-F238E27FC236}">
                <a16:creationId xmlns:a16="http://schemas.microsoft.com/office/drawing/2014/main" id="{2A076462-E9AA-45FC-93A8-EF819F274886}"/>
              </a:ext>
            </a:extLst>
          </p:cNvPr>
          <p:cNvPicPr>
            <a:picLocks noChangeAspect="1" noChangeArrowheads="1"/>
          </p:cNvPicPr>
          <p:nvPr/>
        </p:nvPicPr>
        <p:blipFill>
          <a:blip r:embed="rId3">
            <a:duotone>
              <a:prstClr val="black"/>
              <a:srgbClr val="7030A0">
                <a:tint val="45000"/>
                <a:satMod val="400000"/>
              </a:srgbClr>
            </a:duotone>
            <a:alphaModFix amt="20000"/>
            <a:extLst>
              <a:ext uri="{28A0092B-C50C-407E-A947-70E740481C1C}">
                <a14:useLocalDpi xmlns:a14="http://schemas.microsoft.com/office/drawing/2010/main" val="0"/>
              </a:ext>
            </a:extLst>
          </a:blip>
          <a:srcRect/>
          <a:stretch>
            <a:fillRect/>
          </a:stretch>
        </p:blipFill>
        <p:spPr bwMode="auto">
          <a:xfrm>
            <a:off x="9077334" y="4318000"/>
            <a:ext cx="2700812" cy="308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6739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extLst>
              <a:ext uri="{FF2B5EF4-FFF2-40B4-BE49-F238E27FC236}">
                <a16:creationId xmlns:a16="http://schemas.microsoft.com/office/drawing/2014/main" id="{3800716F-CF7B-48A3-803B-B25FF4D4BD58}"/>
              </a:ext>
            </a:extLst>
          </p:cNvPr>
          <p:cNvSpPr/>
          <p:nvPr/>
        </p:nvSpPr>
        <p:spPr>
          <a:xfrm>
            <a:off x="4829292" y="-12700"/>
            <a:ext cx="2533419"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kern="0" dirty="0">
                <a:solidFill>
                  <a:srgbClr val="FFFFFF"/>
                </a:solidFill>
                <a:latin typeface="Muli" panose="00000500000000000000" pitchFamily="2" charset="0"/>
                <a:sym typeface="Helvetica Neue Medium"/>
              </a:rPr>
              <a:t>PRODUKT</a:t>
            </a:r>
            <a:endParaRPr sz="2200" kern="0" dirty="0">
              <a:solidFill>
                <a:srgbClr val="FFFFFF"/>
              </a:solidFill>
              <a:latin typeface="Muli" panose="00000500000000000000" pitchFamily="2" charset="0"/>
              <a:sym typeface="Helvetica Neue Medium"/>
            </a:endParaRPr>
          </a:p>
        </p:txBody>
      </p:sp>
      <p:pic>
        <p:nvPicPr>
          <p:cNvPr id="4" name="Immagine 3">
            <a:extLst>
              <a:ext uri="{FF2B5EF4-FFF2-40B4-BE49-F238E27FC236}">
                <a16:creationId xmlns:a16="http://schemas.microsoft.com/office/drawing/2014/main" id="{55916636-C479-47E6-9C0D-0C0ECBE50A2A}"/>
              </a:ext>
            </a:extLst>
          </p:cNvPr>
          <p:cNvPicPr>
            <a:picLocks noChangeAspect="1"/>
          </p:cNvPicPr>
          <p:nvPr/>
        </p:nvPicPr>
        <p:blipFill>
          <a:blip r:embed="rId3"/>
          <a:stretch>
            <a:fillRect/>
          </a:stretch>
        </p:blipFill>
        <p:spPr>
          <a:xfrm>
            <a:off x="6096000" y="829401"/>
            <a:ext cx="1530191" cy="5470597"/>
          </a:xfrm>
          <a:prstGeom prst="rect">
            <a:avLst/>
          </a:prstGeom>
        </p:spPr>
      </p:pic>
      <p:pic>
        <p:nvPicPr>
          <p:cNvPr id="5" name="Immagine 4">
            <a:extLst>
              <a:ext uri="{FF2B5EF4-FFF2-40B4-BE49-F238E27FC236}">
                <a16:creationId xmlns:a16="http://schemas.microsoft.com/office/drawing/2014/main" id="{B19D67E7-F2E8-4501-9A50-BDFD4AB374B9}"/>
              </a:ext>
            </a:extLst>
          </p:cNvPr>
          <p:cNvPicPr>
            <a:picLocks noChangeAspect="1"/>
          </p:cNvPicPr>
          <p:nvPr/>
        </p:nvPicPr>
        <p:blipFill rotWithShape="1">
          <a:blip r:embed="rId4">
            <a:extLst>
              <a:ext uri="{28A0092B-C50C-407E-A947-70E740481C1C}">
                <a14:useLocalDpi xmlns:a14="http://schemas.microsoft.com/office/drawing/2010/main" val="0"/>
              </a:ext>
            </a:extLst>
          </a:blip>
          <a:srcRect t="23543" b="22134"/>
          <a:stretch/>
        </p:blipFill>
        <p:spPr>
          <a:xfrm>
            <a:off x="3404568" y="631458"/>
            <a:ext cx="3599736" cy="5866483"/>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31435992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extLst>
              <a:ext uri="{FF2B5EF4-FFF2-40B4-BE49-F238E27FC236}">
                <a16:creationId xmlns:a16="http://schemas.microsoft.com/office/drawing/2014/main" id="{3800716F-CF7B-48A3-803B-B25FF4D4BD58}"/>
              </a:ext>
            </a:extLst>
          </p:cNvPr>
          <p:cNvSpPr/>
          <p:nvPr/>
        </p:nvSpPr>
        <p:spPr>
          <a:xfrm>
            <a:off x="4829292" y="-12700"/>
            <a:ext cx="2533419" cy="502080"/>
          </a:xfrm>
          <a:prstGeom prst="rect">
            <a:avLst/>
          </a:prstGeom>
          <a:solidFill>
            <a:srgbClr val="6A287D"/>
          </a:solidFill>
          <a:ln w="12700">
            <a:miter lim="400000"/>
          </a:ln>
        </p:spPr>
        <p:txBody>
          <a:bodyPr lIns="25400" tIns="25400" rIns="25400" bIns="25400" anchor="ctr"/>
          <a:lstStyle/>
          <a:p>
            <a:pPr algn="ct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it-IT" sz="2200" kern="0" dirty="0">
                <a:solidFill>
                  <a:srgbClr val="FFFFFF"/>
                </a:solidFill>
                <a:latin typeface="Muli" panose="00000500000000000000" pitchFamily="2" charset="0"/>
                <a:sym typeface="Helvetica Neue Medium"/>
              </a:rPr>
              <a:t>PRODUKT</a:t>
            </a:r>
            <a:endParaRPr sz="2200" kern="0" dirty="0">
              <a:solidFill>
                <a:srgbClr val="FFFFFF"/>
              </a:solidFill>
              <a:latin typeface="Muli" panose="00000500000000000000" pitchFamily="2" charset="0"/>
              <a:sym typeface="Helvetica Neue Medium"/>
            </a:endParaRPr>
          </a:p>
        </p:txBody>
      </p:sp>
      <p:pic>
        <p:nvPicPr>
          <p:cNvPr id="4" name="Immagine 3">
            <a:extLst>
              <a:ext uri="{FF2B5EF4-FFF2-40B4-BE49-F238E27FC236}">
                <a16:creationId xmlns:a16="http://schemas.microsoft.com/office/drawing/2014/main" id="{55916636-C479-47E6-9C0D-0C0ECBE50A2A}"/>
              </a:ext>
            </a:extLst>
          </p:cNvPr>
          <p:cNvPicPr>
            <a:picLocks noChangeAspect="1"/>
          </p:cNvPicPr>
          <p:nvPr/>
        </p:nvPicPr>
        <p:blipFill>
          <a:blip r:embed="rId3"/>
          <a:stretch>
            <a:fillRect/>
          </a:stretch>
        </p:blipFill>
        <p:spPr>
          <a:xfrm>
            <a:off x="3886201" y="800826"/>
            <a:ext cx="1530191" cy="5470597"/>
          </a:xfrm>
          <a:prstGeom prst="rect">
            <a:avLst/>
          </a:prstGeom>
        </p:spPr>
      </p:pic>
      <p:sp>
        <p:nvSpPr>
          <p:cNvPr id="9" name="Rettangolo">
            <a:extLst>
              <a:ext uri="{FF2B5EF4-FFF2-40B4-BE49-F238E27FC236}">
                <a16:creationId xmlns:a16="http://schemas.microsoft.com/office/drawing/2014/main" id="{494BC096-E453-4470-B4C2-160D4CD40C16}"/>
              </a:ext>
            </a:extLst>
          </p:cNvPr>
          <p:cNvSpPr/>
          <p:nvPr/>
        </p:nvSpPr>
        <p:spPr>
          <a:xfrm>
            <a:off x="6096000" y="853154"/>
            <a:ext cx="5217871" cy="670568"/>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defTabSz="825500" hangingPunct="0">
              <a:lnSpc>
                <a:spcPct val="90000"/>
              </a:lnSpc>
              <a:spcBef>
                <a:spcPts val="2250"/>
              </a:spcBef>
              <a:defRPr/>
            </a:pPr>
            <a:r>
              <a:rPr lang="en-US" sz="2700" b="1" kern="0" dirty="0">
                <a:solidFill>
                  <a:srgbClr val="FFFFFF"/>
                </a:solidFill>
                <a:latin typeface="Muli" panose="00000500000000000000" pitchFamily="2" charset="0"/>
                <a:sym typeface="Helvetica Neue Medium"/>
              </a:rPr>
              <a:t>100% KRYTÍ ŠEDIN</a:t>
            </a:r>
          </a:p>
        </p:txBody>
      </p:sp>
      <p:sp>
        <p:nvSpPr>
          <p:cNvPr id="10" name="Rettangolo">
            <a:extLst>
              <a:ext uri="{FF2B5EF4-FFF2-40B4-BE49-F238E27FC236}">
                <a16:creationId xmlns:a16="http://schemas.microsoft.com/office/drawing/2014/main" id="{8D9DD687-89DB-46E9-AD33-7E0955A941F4}"/>
              </a:ext>
            </a:extLst>
          </p:cNvPr>
          <p:cNvSpPr/>
          <p:nvPr/>
        </p:nvSpPr>
        <p:spPr>
          <a:xfrm>
            <a:off x="6096000" y="1692096"/>
            <a:ext cx="5217871" cy="670569"/>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700" b="1" kern="0" dirty="0">
                <a:solidFill>
                  <a:srgbClr val="FFFFFF"/>
                </a:solidFill>
                <a:latin typeface="Muli" panose="00000500000000000000" pitchFamily="2" charset="0"/>
                <a:sym typeface="Helvetica Neue Medium"/>
              </a:rPr>
              <a:t>ZÁŘIVÉ BARVY</a:t>
            </a:r>
          </a:p>
        </p:txBody>
      </p:sp>
      <p:sp>
        <p:nvSpPr>
          <p:cNvPr id="11" name="Rettangolo">
            <a:extLst>
              <a:ext uri="{FF2B5EF4-FFF2-40B4-BE49-F238E27FC236}">
                <a16:creationId xmlns:a16="http://schemas.microsoft.com/office/drawing/2014/main" id="{3BA1CE86-51B7-45BC-9255-8504F890B535}"/>
              </a:ext>
            </a:extLst>
          </p:cNvPr>
          <p:cNvSpPr/>
          <p:nvPr/>
        </p:nvSpPr>
        <p:spPr>
          <a:xfrm>
            <a:off x="6096000" y="2558972"/>
            <a:ext cx="5217871" cy="68822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500" b="1" kern="0" dirty="0">
                <a:solidFill>
                  <a:srgbClr val="FFFFFF"/>
                </a:solidFill>
                <a:latin typeface="Muli" panose="00000500000000000000" pitchFamily="2" charset="0"/>
                <a:sym typeface="Helvetica Neue Medium"/>
              </a:rPr>
              <a:t>MOŽNOST 4 SERVISŮ </a:t>
            </a:r>
            <a:br>
              <a:rPr lang="cs-CZ" sz="2500" b="1" kern="0" dirty="0">
                <a:solidFill>
                  <a:srgbClr val="FFFFFF"/>
                </a:solidFill>
                <a:latin typeface="Muli" panose="00000500000000000000" pitchFamily="2" charset="0"/>
                <a:sym typeface="Helvetica Neue Medium"/>
              </a:rPr>
            </a:br>
            <a:r>
              <a:rPr lang="en-US" sz="2500" b="1" kern="0" dirty="0">
                <a:solidFill>
                  <a:srgbClr val="FFFFFF"/>
                </a:solidFill>
                <a:latin typeface="Muli" panose="00000500000000000000" pitchFamily="2" charset="0"/>
                <a:sym typeface="Helvetica Neue Medium"/>
              </a:rPr>
              <a:t>JEDNOU BARVOU</a:t>
            </a:r>
            <a:endParaRPr lang="it-IT" sz="2500" b="1" kern="0" dirty="0">
              <a:solidFill>
                <a:srgbClr val="FFFFFF"/>
              </a:solidFill>
              <a:latin typeface="Muli" panose="00000500000000000000" pitchFamily="2" charset="0"/>
              <a:sym typeface="Helvetica Neue Medium"/>
            </a:endParaRPr>
          </a:p>
        </p:txBody>
      </p:sp>
      <p:sp>
        <p:nvSpPr>
          <p:cNvPr id="12" name="Rettangolo">
            <a:extLst>
              <a:ext uri="{FF2B5EF4-FFF2-40B4-BE49-F238E27FC236}">
                <a16:creationId xmlns:a16="http://schemas.microsoft.com/office/drawing/2014/main" id="{F2C5EDBF-F425-4ED0-B170-0D4B3F556C0C}"/>
              </a:ext>
            </a:extLst>
          </p:cNvPr>
          <p:cNvSpPr/>
          <p:nvPr/>
        </p:nvSpPr>
        <p:spPr>
          <a:xfrm>
            <a:off x="6096000" y="3465601"/>
            <a:ext cx="5217871" cy="670568"/>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defTabSz="825500" hangingPunct="0">
              <a:lnSpc>
                <a:spcPct val="90000"/>
              </a:lnSpc>
              <a:spcBef>
                <a:spcPts val="2250"/>
              </a:spcBef>
              <a:defRPr/>
            </a:pPr>
            <a:r>
              <a:rPr lang="en-US" sz="2700" b="1" kern="0" dirty="0">
                <a:solidFill>
                  <a:srgbClr val="FFFFFF"/>
                </a:solidFill>
                <a:latin typeface="Muli" panose="00000500000000000000" pitchFamily="2" charset="0"/>
                <a:sym typeface="Helvetica Neue Medium"/>
              </a:rPr>
              <a:t>S AMONIAKEM</a:t>
            </a:r>
          </a:p>
        </p:txBody>
      </p:sp>
      <p:sp>
        <p:nvSpPr>
          <p:cNvPr id="13" name="Rettangolo">
            <a:extLst>
              <a:ext uri="{FF2B5EF4-FFF2-40B4-BE49-F238E27FC236}">
                <a16:creationId xmlns:a16="http://schemas.microsoft.com/office/drawing/2014/main" id="{AF211ABA-97EB-4C26-A525-91E221D3FC15}"/>
              </a:ext>
            </a:extLst>
          </p:cNvPr>
          <p:cNvSpPr/>
          <p:nvPr/>
        </p:nvSpPr>
        <p:spPr>
          <a:xfrm>
            <a:off x="6096000" y="4358657"/>
            <a:ext cx="5217871" cy="670569"/>
          </a:xfrm>
          <a:prstGeom prst="rect">
            <a:avLst/>
          </a:prstGeom>
          <a:solidFill>
            <a:srgbClr val="6A287D">
              <a:alpha val="60000"/>
            </a:srgbClr>
          </a:solidFill>
          <a:ln w="12700" cap="flat">
            <a:noFill/>
            <a:miter lim="400000"/>
          </a:ln>
          <a:effectLst/>
        </p:spPr>
        <p:txBody>
          <a:bodyPr wrap="square" lIns="25400" tIns="25400" rIns="25400" bIns="25400" numCol="1" anchor="ctr">
            <a:noAutofit/>
          </a:bodyPr>
          <a:lstStyle/>
          <a:p>
            <a:pP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700" b="1" kern="0" dirty="0">
                <a:solidFill>
                  <a:srgbClr val="FFFFFF"/>
                </a:solidFill>
                <a:latin typeface="Muli" panose="00000500000000000000" pitchFamily="2" charset="0"/>
                <a:sym typeface="Helvetica Neue Medium"/>
              </a:rPr>
              <a:t>BEZ PPD A RESORCINOLU</a:t>
            </a:r>
          </a:p>
        </p:txBody>
      </p:sp>
      <p:sp>
        <p:nvSpPr>
          <p:cNvPr id="14" name="Rettangolo">
            <a:extLst>
              <a:ext uri="{FF2B5EF4-FFF2-40B4-BE49-F238E27FC236}">
                <a16:creationId xmlns:a16="http://schemas.microsoft.com/office/drawing/2014/main" id="{317CBAAB-FAEE-47AA-97FF-1E4D5141CFFD}"/>
              </a:ext>
            </a:extLst>
          </p:cNvPr>
          <p:cNvSpPr/>
          <p:nvPr/>
        </p:nvSpPr>
        <p:spPr>
          <a:xfrm>
            <a:off x="6095999" y="5214386"/>
            <a:ext cx="5217871" cy="688223"/>
          </a:xfrm>
          <a:prstGeom prst="rect">
            <a:avLst/>
          </a:prstGeom>
          <a:solidFill>
            <a:srgbClr val="1046B3">
              <a:alpha val="60000"/>
            </a:srgbClr>
          </a:solidFill>
          <a:ln w="12700" cap="flat">
            <a:noFill/>
            <a:miter lim="400000"/>
          </a:ln>
          <a:effectLst/>
        </p:spPr>
        <p:txBody>
          <a:bodyPr wrap="square" lIns="25400" tIns="25400" rIns="25400" bIns="25400" numCol="1" anchor="ctr">
            <a:noAutofit/>
          </a:bodyPr>
          <a:lstStyle/>
          <a:p>
            <a:pPr defTabSz="412750" hangingPunct="0">
              <a:lnSpc>
                <a:spcPct val="90000"/>
              </a:lnSpc>
              <a:spcBef>
                <a:spcPts val="2250"/>
              </a:spcBef>
              <a:defRPr sz="3200">
                <a:solidFill>
                  <a:srgbClr val="FFFFFF"/>
                </a:solidFill>
                <a:latin typeface="Helvetica Neue Medium"/>
                <a:ea typeface="Helvetica Neue Medium"/>
                <a:cs typeface="Helvetica Neue Medium"/>
                <a:sym typeface="Helvetica Neue Medium"/>
              </a:defRPr>
            </a:pPr>
            <a:r>
              <a:rPr lang="en-US" sz="2700" b="1" dirty="0">
                <a:solidFill>
                  <a:srgbClr val="FFFFFF"/>
                </a:solidFill>
                <a:latin typeface="Muli" panose="00000500000000000000" pitchFamily="2" charset="0"/>
                <a:sym typeface="Helvetica Neue Medium"/>
              </a:rPr>
              <a:t>POMĚR 1 : 1,5</a:t>
            </a:r>
            <a:endParaRPr lang="it-IT" sz="2700" b="1" kern="0" dirty="0">
              <a:solidFill>
                <a:srgbClr val="FFFFFF"/>
              </a:solidFill>
              <a:latin typeface="Muli" panose="00000500000000000000" pitchFamily="2" charset="0"/>
              <a:sym typeface="Helvetica Neue Medium"/>
            </a:endParaRPr>
          </a:p>
        </p:txBody>
      </p:sp>
      <p:sp>
        <p:nvSpPr>
          <p:cNvPr id="15" name="Rettangolo">
            <a:extLst>
              <a:ext uri="{FF2B5EF4-FFF2-40B4-BE49-F238E27FC236}">
                <a16:creationId xmlns:a16="http://schemas.microsoft.com/office/drawing/2014/main" id="{4FC2C92D-C39E-4A78-BB98-CC888AF5C884}"/>
              </a:ext>
            </a:extLst>
          </p:cNvPr>
          <p:cNvSpPr/>
          <p:nvPr/>
        </p:nvSpPr>
        <p:spPr>
          <a:xfrm>
            <a:off x="6095999" y="6081443"/>
            <a:ext cx="5217871" cy="670568"/>
          </a:xfrm>
          <a:prstGeom prst="rect">
            <a:avLst/>
          </a:prstGeom>
          <a:solidFill>
            <a:srgbClr val="72B5B1">
              <a:alpha val="60000"/>
            </a:srgbClr>
          </a:solidFill>
          <a:ln w="12700" cap="flat">
            <a:noFill/>
            <a:miter lim="400000"/>
          </a:ln>
          <a:effectLst/>
        </p:spPr>
        <p:txBody>
          <a:bodyPr wrap="square" lIns="50800" tIns="50800" rIns="50800" bIns="50800" numCol="1" anchor="ctr">
            <a:noAutofit/>
          </a:bodyPr>
          <a:lstStyle/>
          <a:p>
            <a:pPr defTabSz="825500" hangingPunct="0">
              <a:lnSpc>
                <a:spcPct val="90000"/>
              </a:lnSpc>
              <a:spcBef>
                <a:spcPts val="2250"/>
              </a:spcBef>
              <a:defRPr/>
            </a:pPr>
            <a:r>
              <a:rPr lang="en-US" sz="2700" b="1" kern="0" dirty="0">
                <a:solidFill>
                  <a:srgbClr val="FFFFFF"/>
                </a:solidFill>
                <a:latin typeface="Muli" panose="00000500000000000000" pitchFamily="2" charset="0"/>
                <a:sym typeface="Helvetica Neue Medium"/>
              </a:rPr>
              <a:t>100 ML</a:t>
            </a:r>
          </a:p>
        </p:txBody>
      </p:sp>
      <p:pic>
        <p:nvPicPr>
          <p:cNvPr id="16" name="Immagine 15">
            <a:extLst>
              <a:ext uri="{FF2B5EF4-FFF2-40B4-BE49-F238E27FC236}">
                <a16:creationId xmlns:a16="http://schemas.microsoft.com/office/drawing/2014/main" id="{5F79AC76-198B-4693-9166-12951A912B79}"/>
              </a:ext>
            </a:extLst>
          </p:cNvPr>
          <p:cNvPicPr>
            <a:picLocks noChangeAspect="1"/>
          </p:cNvPicPr>
          <p:nvPr/>
        </p:nvPicPr>
        <p:blipFill rotWithShape="1">
          <a:blip r:embed="rId4">
            <a:extLst>
              <a:ext uri="{28A0092B-C50C-407E-A947-70E740481C1C}">
                <a14:useLocalDpi xmlns:a14="http://schemas.microsoft.com/office/drawing/2010/main" val="0"/>
              </a:ext>
            </a:extLst>
          </a:blip>
          <a:srcRect t="23543" b="22134"/>
          <a:stretch/>
        </p:blipFill>
        <p:spPr>
          <a:xfrm>
            <a:off x="1229556" y="586578"/>
            <a:ext cx="3599736" cy="5866483"/>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3782564812"/>
      </p:ext>
    </p:extLst>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412</Words>
  <Application>Microsoft Office PowerPoint</Application>
  <PresentationFormat>Širokoúhlá obrazovka</PresentationFormat>
  <Paragraphs>86</Paragraphs>
  <Slides>14</Slides>
  <Notes>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14</vt:i4>
      </vt:variant>
    </vt:vector>
  </HeadingPairs>
  <TitlesOfParts>
    <vt:vector size="24" baseType="lpstr">
      <vt:lpstr>Arial</vt:lpstr>
      <vt:lpstr>Calibri</vt:lpstr>
      <vt:lpstr>Calibri Light</vt:lpstr>
      <vt:lpstr>Helvetica Neue</vt:lpstr>
      <vt:lpstr>Helvetica Neue Medium</vt:lpstr>
      <vt:lpstr>Muli</vt:lpstr>
      <vt:lpstr>Muli Black</vt:lpstr>
      <vt:lpstr>Muli Light</vt:lpstr>
      <vt:lpstr>Wingdings</vt:lpstr>
      <vt:lpstr>Tema di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Arianna Melchiori</dc:creator>
  <cp:lastModifiedBy>Primavera</cp:lastModifiedBy>
  <cp:revision>3</cp:revision>
  <dcterms:created xsi:type="dcterms:W3CDTF">2022-02-25T11:49:39Z</dcterms:created>
  <dcterms:modified xsi:type="dcterms:W3CDTF">2022-02-28T09:12:37Z</dcterms:modified>
</cp:coreProperties>
</file>